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Josefin Slab Medium"/>
      <p:regular r:id="rId28"/>
      <p:bold r:id="rId29"/>
      <p:italic r:id="rId30"/>
      <p:boldItalic r:id="rId31"/>
    </p:embeddedFont>
    <p:embeddedFont>
      <p:font typeface="Josefin Slab"/>
      <p:regular r:id="rId32"/>
      <p:bold r:id="rId33"/>
      <p:italic r:id="rId34"/>
      <p:boldItalic r:id="rId35"/>
    </p:embeddedFont>
    <p:embeddedFont>
      <p:font typeface="Roboto"/>
      <p:regular r:id="rId36"/>
      <p:bold r:id="rId37"/>
      <p:italic r:id="rId38"/>
      <p:boldItalic r:id="rId39"/>
    </p:embeddedFont>
    <p:embeddedFont>
      <p:font typeface="Signika"/>
      <p:regular r:id="rId40"/>
      <p:bold r:id="rId41"/>
    </p:embeddedFont>
    <p:embeddedFont>
      <p:font typeface="Montserrat"/>
      <p:regular r:id="rId42"/>
      <p:bold r:id="rId43"/>
      <p:italic r:id="rId44"/>
      <p:boldItalic r:id="rId45"/>
    </p:embeddedFont>
    <p:embeddedFont>
      <p:font typeface="Montserrat 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Signika-regular.fntdata"/><Relationship Id="rId42" Type="http://schemas.openxmlformats.org/officeDocument/2006/relationships/font" Target="fonts/Montserrat-regular.fntdata"/><Relationship Id="rId41" Type="http://schemas.openxmlformats.org/officeDocument/2006/relationships/font" Target="fonts/Signika-bold.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MontserratLight-regular.fntdata"/><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Light-italic.fntdata"/><Relationship Id="rId47" Type="http://schemas.openxmlformats.org/officeDocument/2006/relationships/font" Target="fonts/MontserratLight-bold.fntdata"/><Relationship Id="rId49" Type="http://schemas.openxmlformats.org/officeDocument/2006/relationships/font" Target="fonts/Montserrat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JosefinSlabMedium-boldItalic.fntdata"/><Relationship Id="rId30" Type="http://schemas.openxmlformats.org/officeDocument/2006/relationships/font" Target="fonts/JosefinSlabMedium-italic.fntdata"/><Relationship Id="rId33" Type="http://schemas.openxmlformats.org/officeDocument/2006/relationships/font" Target="fonts/JosefinSlab-bold.fntdata"/><Relationship Id="rId32" Type="http://schemas.openxmlformats.org/officeDocument/2006/relationships/font" Target="fonts/JosefinSlab-regular.fntdata"/><Relationship Id="rId35" Type="http://schemas.openxmlformats.org/officeDocument/2006/relationships/font" Target="fonts/JosefinSlab-boldItalic.fntdata"/><Relationship Id="rId34" Type="http://schemas.openxmlformats.org/officeDocument/2006/relationships/font" Target="fonts/JosefinSlab-italic.fntdata"/><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JosefinSlabMedium-regular.fntdata"/><Relationship Id="rId27" Type="http://schemas.openxmlformats.org/officeDocument/2006/relationships/slide" Target="slides/slide23.xml"/><Relationship Id="rId29" Type="http://schemas.openxmlformats.org/officeDocument/2006/relationships/font" Target="fonts/JosefinSlabMedium-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17b27d0a0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e17b27d0a0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ba464eb60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ba464eb60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c79e7896b8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c79e7896b8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eceb7186d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eceb7186d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b774fc40e9_0_1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b774fc40e9_0_1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c79e7896b8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c79e7896b8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cb175a117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cb175a117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c79e7896b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c79e7896b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fad03e21f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fad03e21f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0c720003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0c720003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17b27d0a0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17b27d0a0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e17b27d0a0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e17b27d0a0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cabdc1e5b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cabdc1e5b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c79e7896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c79e7896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abf9762155_0_2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abf9762155_0_2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bcae92054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bcae92054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c79e7896b8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c79e7896b8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17b27d0a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e17b27d0a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0c7200035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0c7200035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17b27d0a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e17b27d0a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fad03e21fd_2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fad03e21fd_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e17b27d0a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e17b27d0a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title"/>
          </p:nvPr>
        </p:nvSpPr>
        <p:spPr>
          <a:xfrm>
            <a:off x="1485000" y="1432975"/>
            <a:ext cx="6174000" cy="194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3000"/>
              <a:buNone/>
              <a:defRPr b="0" sz="5400">
                <a:solidFill>
                  <a:schemeClr val="dk1"/>
                </a:solidFill>
                <a:latin typeface="Josefin Slab"/>
                <a:ea typeface="Josefin Slab"/>
                <a:cs typeface="Josefin Slab"/>
                <a:sym typeface="Josefin Slab"/>
              </a:defRPr>
            </a:lvl1pPr>
            <a:lvl2pPr lvl="1">
              <a:spcBef>
                <a:spcPts val="0"/>
              </a:spcBef>
              <a:spcAft>
                <a:spcPts val="0"/>
              </a:spcAft>
              <a:buClr>
                <a:schemeClr val="dk1"/>
              </a:buClr>
              <a:buSzPts val="3000"/>
              <a:buNone/>
              <a:defRPr b="0">
                <a:solidFill>
                  <a:schemeClr val="dk1"/>
                </a:solidFill>
              </a:defRPr>
            </a:lvl2pPr>
            <a:lvl3pPr lvl="2">
              <a:spcBef>
                <a:spcPts val="0"/>
              </a:spcBef>
              <a:spcAft>
                <a:spcPts val="0"/>
              </a:spcAft>
              <a:buClr>
                <a:schemeClr val="dk1"/>
              </a:buClr>
              <a:buSzPts val="3000"/>
              <a:buNone/>
              <a:defRPr b="0">
                <a:solidFill>
                  <a:schemeClr val="dk1"/>
                </a:solidFill>
              </a:defRPr>
            </a:lvl3pPr>
            <a:lvl4pPr lvl="3">
              <a:spcBef>
                <a:spcPts val="0"/>
              </a:spcBef>
              <a:spcAft>
                <a:spcPts val="0"/>
              </a:spcAft>
              <a:buClr>
                <a:schemeClr val="dk1"/>
              </a:buClr>
              <a:buSzPts val="3000"/>
              <a:buNone/>
              <a:defRPr b="0">
                <a:solidFill>
                  <a:schemeClr val="dk1"/>
                </a:solidFill>
              </a:defRPr>
            </a:lvl4pPr>
            <a:lvl5pPr lvl="4">
              <a:spcBef>
                <a:spcPts val="0"/>
              </a:spcBef>
              <a:spcAft>
                <a:spcPts val="0"/>
              </a:spcAft>
              <a:buClr>
                <a:schemeClr val="dk1"/>
              </a:buClr>
              <a:buSzPts val="3000"/>
              <a:buNone/>
              <a:defRPr b="0">
                <a:solidFill>
                  <a:schemeClr val="dk1"/>
                </a:solidFill>
              </a:defRPr>
            </a:lvl5pPr>
            <a:lvl6pPr lvl="5">
              <a:spcBef>
                <a:spcPts val="0"/>
              </a:spcBef>
              <a:spcAft>
                <a:spcPts val="0"/>
              </a:spcAft>
              <a:buClr>
                <a:schemeClr val="dk1"/>
              </a:buClr>
              <a:buSzPts val="3000"/>
              <a:buNone/>
              <a:defRPr b="0">
                <a:solidFill>
                  <a:schemeClr val="dk1"/>
                </a:solidFill>
              </a:defRPr>
            </a:lvl6pPr>
            <a:lvl7pPr lvl="6">
              <a:spcBef>
                <a:spcPts val="0"/>
              </a:spcBef>
              <a:spcAft>
                <a:spcPts val="0"/>
              </a:spcAft>
              <a:buClr>
                <a:schemeClr val="dk1"/>
              </a:buClr>
              <a:buSzPts val="3000"/>
              <a:buNone/>
              <a:defRPr b="0">
                <a:solidFill>
                  <a:schemeClr val="dk1"/>
                </a:solidFill>
              </a:defRPr>
            </a:lvl7pPr>
            <a:lvl8pPr lvl="7">
              <a:spcBef>
                <a:spcPts val="0"/>
              </a:spcBef>
              <a:spcAft>
                <a:spcPts val="0"/>
              </a:spcAft>
              <a:buClr>
                <a:schemeClr val="dk1"/>
              </a:buClr>
              <a:buSzPts val="3000"/>
              <a:buNone/>
              <a:defRPr b="0">
                <a:solidFill>
                  <a:schemeClr val="dk1"/>
                </a:solidFill>
              </a:defRPr>
            </a:lvl8pPr>
            <a:lvl9pPr lvl="8">
              <a:spcBef>
                <a:spcPts val="0"/>
              </a:spcBef>
              <a:spcAft>
                <a:spcPts val="0"/>
              </a:spcAft>
              <a:buClr>
                <a:schemeClr val="dk1"/>
              </a:buClr>
              <a:buSzPts val="3000"/>
              <a:buNone/>
              <a:defRPr b="0">
                <a:solidFill>
                  <a:schemeClr val="dk1"/>
                </a:solidFill>
              </a:defRPr>
            </a:lvl9pPr>
          </a:lstStyle>
          <a:p/>
        </p:txBody>
      </p:sp>
      <p:sp>
        <p:nvSpPr>
          <p:cNvPr id="10" name="Google Shape;10;p2"/>
          <p:cNvSpPr txBox="1"/>
          <p:nvPr>
            <p:ph idx="1" type="subTitle"/>
          </p:nvPr>
        </p:nvSpPr>
        <p:spPr>
          <a:xfrm>
            <a:off x="2180400" y="3115825"/>
            <a:ext cx="4783200" cy="435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1400"/>
              <a:buNone/>
              <a:defRPr sz="1600">
                <a:solidFill>
                  <a:schemeClr val="dk1"/>
                </a:solidFill>
                <a:latin typeface="Montserrat"/>
                <a:ea typeface="Montserrat"/>
                <a:cs typeface="Montserrat"/>
                <a:sym typeface="Montserrat"/>
              </a:defRPr>
            </a:lvl1pPr>
            <a:lvl2pPr lvl="1">
              <a:spcBef>
                <a:spcPts val="0"/>
              </a:spcBef>
              <a:spcAft>
                <a:spcPts val="0"/>
              </a:spcAft>
              <a:buClr>
                <a:schemeClr val="dk1"/>
              </a:buClr>
              <a:buSzPts val="1400"/>
              <a:buNone/>
              <a:defRPr>
                <a:solidFill>
                  <a:schemeClr val="dk1"/>
                </a:solidFill>
                <a:latin typeface="Roboto"/>
                <a:ea typeface="Roboto"/>
                <a:cs typeface="Roboto"/>
                <a:sym typeface="Roboto"/>
              </a:defRPr>
            </a:lvl2pPr>
            <a:lvl3pPr lvl="2">
              <a:spcBef>
                <a:spcPts val="0"/>
              </a:spcBef>
              <a:spcAft>
                <a:spcPts val="0"/>
              </a:spcAft>
              <a:buClr>
                <a:schemeClr val="dk1"/>
              </a:buClr>
              <a:buSzPts val="1400"/>
              <a:buNone/>
              <a:defRPr>
                <a:solidFill>
                  <a:schemeClr val="dk1"/>
                </a:solidFill>
                <a:latin typeface="Roboto"/>
                <a:ea typeface="Roboto"/>
                <a:cs typeface="Roboto"/>
                <a:sym typeface="Roboto"/>
              </a:defRPr>
            </a:lvl3pPr>
            <a:lvl4pPr lvl="3">
              <a:spcBef>
                <a:spcPts val="0"/>
              </a:spcBef>
              <a:spcAft>
                <a:spcPts val="0"/>
              </a:spcAft>
              <a:buClr>
                <a:schemeClr val="dk1"/>
              </a:buClr>
              <a:buSzPts val="1400"/>
              <a:buNone/>
              <a:defRPr>
                <a:solidFill>
                  <a:schemeClr val="dk1"/>
                </a:solidFill>
                <a:latin typeface="Roboto"/>
                <a:ea typeface="Roboto"/>
                <a:cs typeface="Roboto"/>
                <a:sym typeface="Roboto"/>
              </a:defRPr>
            </a:lvl4pPr>
            <a:lvl5pPr lvl="4">
              <a:spcBef>
                <a:spcPts val="0"/>
              </a:spcBef>
              <a:spcAft>
                <a:spcPts val="0"/>
              </a:spcAft>
              <a:buClr>
                <a:schemeClr val="dk1"/>
              </a:buClr>
              <a:buSzPts val="1400"/>
              <a:buNone/>
              <a:defRPr>
                <a:solidFill>
                  <a:schemeClr val="dk1"/>
                </a:solidFill>
                <a:latin typeface="Roboto"/>
                <a:ea typeface="Roboto"/>
                <a:cs typeface="Roboto"/>
                <a:sym typeface="Roboto"/>
              </a:defRPr>
            </a:lvl5pPr>
            <a:lvl6pPr lvl="5">
              <a:spcBef>
                <a:spcPts val="0"/>
              </a:spcBef>
              <a:spcAft>
                <a:spcPts val="0"/>
              </a:spcAft>
              <a:buClr>
                <a:schemeClr val="dk1"/>
              </a:buClr>
              <a:buSzPts val="1400"/>
              <a:buNone/>
              <a:defRPr>
                <a:solidFill>
                  <a:schemeClr val="dk1"/>
                </a:solidFill>
                <a:latin typeface="Roboto"/>
                <a:ea typeface="Roboto"/>
                <a:cs typeface="Roboto"/>
                <a:sym typeface="Roboto"/>
              </a:defRPr>
            </a:lvl6pPr>
            <a:lvl7pPr lvl="6">
              <a:spcBef>
                <a:spcPts val="0"/>
              </a:spcBef>
              <a:spcAft>
                <a:spcPts val="0"/>
              </a:spcAft>
              <a:buClr>
                <a:schemeClr val="dk1"/>
              </a:buClr>
              <a:buSzPts val="1400"/>
              <a:buNone/>
              <a:defRPr>
                <a:solidFill>
                  <a:schemeClr val="dk1"/>
                </a:solidFill>
                <a:latin typeface="Roboto"/>
                <a:ea typeface="Roboto"/>
                <a:cs typeface="Roboto"/>
                <a:sym typeface="Roboto"/>
              </a:defRPr>
            </a:lvl7pPr>
            <a:lvl8pPr lvl="7">
              <a:spcBef>
                <a:spcPts val="0"/>
              </a:spcBef>
              <a:spcAft>
                <a:spcPts val="0"/>
              </a:spcAft>
              <a:buClr>
                <a:schemeClr val="dk1"/>
              </a:buClr>
              <a:buSzPts val="1400"/>
              <a:buNone/>
              <a:defRPr>
                <a:solidFill>
                  <a:schemeClr val="dk1"/>
                </a:solidFill>
                <a:latin typeface="Roboto"/>
                <a:ea typeface="Roboto"/>
                <a:cs typeface="Roboto"/>
                <a:sym typeface="Roboto"/>
              </a:defRPr>
            </a:lvl8pPr>
            <a:lvl9pPr lvl="8">
              <a:spcBef>
                <a:spcPts val="0"/>
              </a:spcBef>
              <a:spcAft>
                <a:spcPts val="0"/>
              </a:spcAft>
              <a:buClr>
                <a:schemeClr val="dk1"/>
              </a:buClr>
              <a:buSzPts val="1400"/>
              <a:buNone/>
              <a:defRPr>
                <a:solidFill>
                  <a:schemeClr val="dk1"/>
                </a:solidFill>
                <a:latin typeface="Roboto"/>
                <a:ea typeface="Roboto"/>
                <a:cs typeface="Roboto"/>
                <a:sym typeface="Roboto"/>
              </a:defRPr>
            </a:lvl9pPr>
          </a:lstStyle>
          <a:p/>
        </p:txBody>
      </p:sp>
      <p:pic>
        <p:nvPicPr>
          <p:cNvPr id="11" name="Google Shape;11;p2"/>
          <p:cNvPicPr preferRelativeResize="0"/>
          <p:nvPr/>
        </p:nvPicPr>
        <p:blipFill rotWithShape="1">
          <a:blip r:embed="rId2">
            <a:alphaModFix/>
          </a:blip>
          <a:srcRect b="13123" l="11646" r="21570" t="23509"/>
          <a:stretch/>
        </p:blipFill>
        <p:spPr>
          <a:xfrm rot="355019">
            <a:off x="-984276" y="-2731620"/>
            <a:ext cx="8008254" cy="4323422"/>
          </a:xfrm>
          <a:prstGeom prst="rect">
            <a:avLst/>
          </a:prstGeom>
          <a:noFill/>
          <a:ln>
            <a:noFill/>
          </a:ln>
        </p:spPr>
      </p:pic>
      <p:pic>
        <p:nvPicPr>
          <p:cNvPr id="12" name="Google Shape;12;p2"/>
          <p:cNvPicPr preferRelativeResize="0"/>
          <p:nvPr/>
        </p:nvPicPr>
        <p:blipFill rotWithShape="1">
          <a:blip r:embed="rId3">
            <a:alphaModFix/>
          </a:blip>
          <a:srcRect b="17840" l="15308" r="20233" t="18940"/>
          <a:stretch/>
        </p:blipFill>
        <p:spPr>
          <a:xfrm rot="-10799994">
            <a:off x="4889786" y="-2445491"/>
            <a:ext cx="5548853" cy="3096399"/>
          </a:xfrm>
          <a:prstGeom prst="rect">
            <a:avLst/>
          </a:prstGeom>
          <a:noFill/>
          <a:ln>
            <a:noFill/>
          </a:ln>
        </p:spPr>
      </p:pic>
      <p:pic>
        <p:nvPicPr>
          <p:cNvPr id="13" name="Google Shape;13;p2"/>
          <p:cNvPicPr preferRelativeResize="0"/>
          <p:nvPr/>
        </p:nvPicPr>
        <p:blipFill rotWithShape="1">
          <a:blip r:embed="rId4">
            <a:alphaModFix/>
          </a:blip>
          <a:srcRect b="36231" l="9262" r="10545" t="38868"/>
          <a:stretch/>
        </p:blipFill>
        <p:spPr>
          <a:xfrm rot="-10656329">
            <a:off x="-1150753" y="3822320"/>
            <a:ext cx="10772172" cy="190310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 name="Shape 61"/>
        <p:cNvGrpSpPr/>
        <p:nvPr/>
      </p:nvGrpSpPr>
      <p:grpSpPr>
        <a:xfrm>
          <a:off x="0" y="0"/>
          <a:ext cx="0" cy="0"/>
          <a:chOff x="0" y="0"/>
          <a:chExt cx="0" cy="0"/>
        </a:xfrm>
      </p:grpSpPr>
      <p:sp>
        <p:nvSpPr>
          <p:cNvPr id="62" name="Google Shape;62;p11"/>
          <p:cNvSpPr txBox="1"/>
          <p:nvPr>
            <p:ph hasCustomPrompt="1" type="title"/>
          </p:nvPr>
        </p:nvSpPr>
        <p:spPr>
          <a:xfrm>
            <a:off x="1749750" y="1633125"/>
            <a:ext cx="5644500" cy="1230300"/>
          </a:xfrm>
          <a:prstGeom prst="rect">
            <a:avLst/>
          </a:prstGeom>
        </p:spPr>
        <p:txBody>
          <a:bodyPr anchorCtr="0" anchor="t" bIns="91425" lIns="91425" spcFirstLastPara="1" rIns="91425" wrap="square" tIns="91425">
            <a:noAutofit/>
          </a:bodyPr>
          <a:lstStyle>
            <a:lvl1pPr lvl="0">
              <a:spcBef>
                <a:spcPts val="0"/>
              </a:spcBef>
              <a:spcAft>
                <a:spcPts val="0"/>
              </a:spcAft>
              <a:buSzPts val="12000"/>
              <a:buNone/>
              <a:defRPr sz="81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63" name="Google Shape;63;p11"/>
          <p:cNvSpPr txBox="1"/>
          <p:nvPr>
            <p:ph idx="1" type="body"/>
          </p:nvPr>
        </p:nvSpPr>
        <p:spPr>
          <a:xfrm>
            <a:off x="1542750" y="2906825"/>
            <a:ext cx="6058500" cy="5307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6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pic>
        <p:nvPicPr>
          <p:cNvPr id="64" name="Google Shape;64;p11"/>
          <p:cNvPicPr preferRelativeResize="0"/>
          <p:nvPr/>
        </p:nvPicPr>
        <p:blipFill rotWithShape="1">
          <a:blip r:embed="rId2">
            <a:alphaModFix/>
          </a:blip>
          <a:srcRect b="13123" l="11646" r="21570" t="23509"/>
          <a:stretch/>
        </p:blipFill>
        <p:spPr>
          <a:xfrm rot="-4730313">
            <a:off x="3874676" y="122844"/>
            <a:ext cx="8008241" cy="4323418"/>
          </a:xfrm>
          <a:prstGeom prst="rect">
            <a:avLst/>
          </a:prstGeom>
          <a:noFill/>
          <a:ln>
            <a:noFill/>
          </a:ln>
        </p:spPr>
      </p:pic>
      <p:pic>
        <p:nvPicPr>
          <p:cNvPr id="65" name="Google Shape;65;p11"/>
          <p:cNvPicPr preferRelativeResize="0"/>
          <p:nvPr/>
        </p:nvPicPr>
        <p:blipFill rotWithShape="1">
          <a:blip r:embed="rId3">
            <a:alphaModFix/>
          </a:blip>
          <a:srcRect b="17840" l="15308" r="20233" t="18940"/>
          <a:stretch/>
        </p:blipFill>
        <p:spPr>
          <a:xfrm rot="9344004">
            <a:off x="-682013" y="-2276521"/>
            <a:ext cx="5548847" cy="3096402"/>
          </a:xfrm>
          <a:prstGeom prst="rect">
            <a:avLst/>
          </a:prstGeom>
          <a:noFill/>
          <a:ln>
            <a:noFill/>
          </a:ln>
        </p:spPr>
      </p:pic>
      <p:pic>
        <p:nvPicPr>
          <p:cNvPr id="66" name="Google Shape;66;p11"/>
          <p:cNvPicPr preferRelativeResize="0"/>
          <p:nvPr/>
        </p:nvPicPr>
        <p:blipFill rotWithShape="1">
          <a:blip r:embed="rId4">
            <a:alphaModFix/>
          </a:blip>
          <a:srcRect b="36231" l="9262" r="10545" t="38868"/>
          <a:stretch/>
        </p:blipFill>
        <p:spPr>
          <a:xfrm flipH="1" rot="-10580457">
            <a:off x="-3058601" y="3486275"/>
            <a:ext cx="10772169" cy="190310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7" name="Shape 67"/>
        <p:cNvGrpSpPr/>
        <p:nvPr/>
      </p:nvGrpSpPr>
      <p:grpSpPr>
        <a:xfrm>
          <a:off x="0" y="0"/>
          <a:ext cx="0" cy="0"/>
          <a:chOff x="0" y="0"/>
          <a:chExt cx="0" cy="0"/>
        </a:xfrm>
      </p:grpSpPr>
      <p:sp>
        <p:nvSpPr>
          <p:cNvPr id="68" name="Google Shape;68;p12"/>
          <p:cNvSpPr/>
          <p:nvPr/>
        </p:nvSpPr>
        <p:spPr>
          <a:xfrm flipH="1" rot="1356523">
            <a:off x="7359480" y="-103797"/>
            <a:ext cx="11640" cy="34572"/>
          </a:xfrm>
          <a:custGeom>
            <a:rect b="b" l="l" r="r" t="t"/>
            <a:pathLst>
              <a:path extrusionOk="0" h="1093" w="368">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p:cSld name="CUSTOM_19_1">
    <p:spTree>
      <p:nvGrpSpPr>
        <p:cNvPr id="69" name="Shape 69"/>
        <p:cNvGrpSpPr/>
        <p:nvPr/>
      </p:nvGrpSpPr>
      <p:grpSpPr>
        <a:xfrm>
          <a:off x="0" y="0"/>
          <a:ext cx="0" cy="0"/>
          <a:chOff x="0" y="0"/>
          <a:chExt cx="0" cy="0"/>
        </a:xfrm>
      </p:grpSpPr>
      <p:sp>
        <p:nvSpPr>
          <p:cNvPr id="70" name="Google Shape;70;p13"/>
          <p:cNvSpPr txBox="1"/>
          <p:nvPr>
            <p:ph hasCustomPrompt="1" type="title"/>
          </p:nvPr>
        </p:nvSpPr>
        <p:spPr>
          <a:xfrm>
            <a:off x="1162625" y="1843025"/>
            <a:ext cx="864300" cy="4479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3600"/>
              <a:buNone/>
              <a:defRPr sz="38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71" name="Google Shape;71;p13"/>
          <p:cNvSpPr txBox="1"/>
          <p:nvPr>
            <p:ph hasCustomPrompt="1" idx="2" type="title"/>
          </p:nvPr>
        </p:nvSpPr>
        <p:spPr>
          <a:xfrm>
            <a:off x="1162625" y="3366251"/>
            <a:ext cx="864300" cy="4479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3600"/>
              <a:buNone/>
              <a:defRPr sz="38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72" name="Google Shape;72;p13"/>
          <p:cNvSpPr txBox="1"/>
          <p:nvPr>
            <p:ph hasCustomPrompt="1" idx="3" type="title"/>
          </p:nvPr>
        </p:nvSpPr>
        <p:spPr>
          <a:xfrm>
            <a:off x="5225600" y="1843025"/>
            <a:ext cx="864300" cy="4479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3600"/>
              <a:buNone/>
              <a:defRPr sz="38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73" name="Google Shape;73;p13"/>
          <p:cNvSpPr txBox="1"/>
          <p:nvPr>
            <p:ph hasCustomPrompt="1" idx="4" type="title"/>
          </p:nvPr>
        </p:nvSpPr>
        <p:spPr>
          <a:xfrm>
            <a:off x="5225600" y="3366251"/>
            <a:ext cx="864300" cy="4479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3600"/>
              <a:buNone/>
              <a:defRPr sz="3800">
                <a:solidFill>
                  <a:schemeClr val="dk1"/>
                </a:solidFill>
              </a:defRPr>
            </a:lvl1pPr>
            <a:lvl2pPr lvl="1" rtl="0" algn="ctr">
              <a:spcBef>
                <a:spcPts val="0"/>
              </a:spcBef>
              <a:spcAft>
                <a:spcPts val="0"/>
              </a:spcAft>
              <a:buClr>
                <a:schemeClr val="dk1"/>
              </a:buClr>
              <a:buSzPts val="12000"/>
              <a:buNone/>
              <a:defRPr sz="12000">
                <a:solidFill>
                  <a:schemeClr val="dk1"/>
                </a:solidFill>
              </a:defRPr>
            </a:lvl2pPr>
            <a:lvl3pPr lvl="2" rtl="0" algn="ctr">
              <a:spcBef>
                <a:spcPts val="0"/>
              </a:spcBef>
              <a:spcAft>
                <a:spcPts val="0"/>
              </a:spcAft>
              <a:buClr>
                <a:schemeClr val="dk1"/>
              </a:buClr>
              <a:buSzPts val="12000"/>
              <a:buNone/>
              <a:defRPr sz="12000">
                <a:solidFill>
                  <a:schemeClr val="dk1"/>
                </a:solidFill>
              </a:defRPr>
            </a:lvl3pPr>
            <a:lvl4pPr lvl="3" rtl="0" algn="ctr">
              <a:spcBef>
                <a:spcPts val="0"/>
              </a:spcBef>
              <a:spcAft>
                <a:spcPts val="0"/>
              </a:spcAft>
              <a:buClr>
                <a:schemeClr val="dk1"/>
              </a:buClr>
              <a:buSzPts val="12000"/>
              <a:buNone/>
              <a:defRPr sz="12000">
                <a:solidFill>
                  <a:schemeClr val="dk1"/>
                </a:solidFill>
              </a:defRPr>
            </a:lvl4pPr>
            <a:lvl5pPr lvl="4" rtl="0" algn="ctr">
              <a:spcBef>
                <a:spcPts val="0"/>
              </a:spcBef>
              <a:spcAft>
                <a:spcPts val="0"/>
              </a:spcAft>
              <a:buClr>
                <a:schemeClr val="dk1"/>
              </a:buClr>
              <a:buSzPts val="12000"/>
              <a:buNone/>
              <a:defRPr sz="12000">
                <a:solidFill>
                  <a:schemeClr val="dk1"/>
                </a:solidFill>
              </a:defRPr>
            </a:lvl5pPr>
            <a:lvl6pPr lvl="5" rtl="0" algn="ctr">
              <a:spcBef>
                <a:spcPts val="0"/>
              </a:spcBef>
              <a:spcAft>
                <a:spcPts val="0"/>
              </a:spcAft>
              <a:buClr>
                <a:schemeClr val="dk1"/>
              </a:buClr>
              <a:buSzPts val="12000"/>
              <a:buNone/>
              <a:defRPr sz="12000">
                <a:solidFill>
                  <a:schemeClr val="dk1"/>
                </a:solidFill>
              </a:defRPr>
            </a:lvl6pPr>
            <a:lvl7pPr lvl="6" rtl="0" algn="ctr">
              <a:spcBef>
                <a:spcPts val="0"/>
              </a:spcBef>
              <a:spcAft>
                <a:spcPts val="0"/>
              </a:spcAft>
              <a:buClr>
                <a:schemeClr val="dk1"/>
              </a:buClr>
              <a:buSzPts val="12000"/>
              <a:buNone/>
              <a:defRPr sz="12000">
                <a:solidFill>
                  <a:schemeClr val="dk1"/>
                </a:solidFill>
              </a:defRPr>
            </a:lvl7pPr>
            <a:lvl8pPr lvl="7" rtl="0" algn="ctr">
              <a:spcBef>
                <a:spcPts val="0"/>
              </a:spcBef>
              <a:spcAft>
                <a:spcPts val="0"/>
              </a:spcAft>
              <a:buClr>
                <a:schemeClr val="dk1"/>
              </a:buClr>
              <a:buSzPts val="12000"/>
              <a:buNone/>
              <a:defRPr sz="12000">
                <a:solidFill>
                  <a:schemeClr val="dk1"/>
                </a:solidFill>
              </a:defRPr>
            </a:lvl8pPr>
            <a:lvl9pPr lvl="8" rtl="0" algn="ctr">
              <a:spcBef>
                <a:spcPts val="0"/>
              </a:spcBef>
              <a:spcAft>
                <a:spcPts val="0"/>
              </a:spcAft>
              <a:buClr>
                <a:schemeClr val="dk1"/>
              </a:buClr>
              <a:buSzPts val="12000"/>
              <a:buNone/>
              <a:defRPr sz="12000">
                <a:solidFill>
                  <a:schemeClr val="dk1"/>
                </a:solidFill>
              </a:defRPr>
            </a:lvl9pPr>
          </a:lstStyle>
          <a:p>
            <a:r>
              <a:t>xx%</a:t>
            </a:r>
          </a:p>
        </p:txBody>
      </p:sp>
      <p:sp>
        <p:nvSpPr>
          <p:cNvPr id="74" name="Google Shape;74;p13"/>
          <p:cNvSpPr txBox="1"/>
          <p:nvPr>
            <p:ph idx="1" type="subTitle"/>
          </p:nvPr>
        </p:nvSpPr>
        <p:spPr>
          <a:xfrm>
            <a:off x="1846500" y="1938050"/>
            <a:ext cx="2605200" cy="46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a:buNone/>
              <a:defRPr b="0"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75" name="Google Shape;75;p13"/>
          <p:cNvSpPr txBox="1"/>
          <p:nvPr>
            <p:ph idx="5" type="subTitle"/>
          </p:nvPr>
        </p:nvSpPr>
        <p:spPr>
          <a:xfrm>
            <a:off x="1846500" y="1581950"/>
            <a:ext cx="1724400" cy="381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Signika"/>
              <a:buNone/>
              <a:defRPr sz="2200">
                <a:solidFill>
                  <a:schemeClr val="dk1"/>
                </a:solidFill>
                <a:latin typeface="Josefin Slab Medium"/>
                <a:ea typeface="Josefin Slab Medium"/>
                <a:cs typeface="Josefin Slab Medium"/>
                <a:sym typeface="Josefin Slab Medium"/>
              </a:defRPr>
            </a:lvl1pPr>
            <a:lvl2pPr lvl="1"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2pPr>
            <a:lvl3pPr lvl="2"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3pPr>
            <a:lvl4pPr lvl="3"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4pPr>
            <a:lvl5pPr lvl="4"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5pPr>
            <a:lvl6pPr lvl="5"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6pPr>
            <a:lvl7pPr lvl="6"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7pPr>
            <a:lvl8pPr lvl="7"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8pPr>
            <a:lvl9pPr lvl="8"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9pPr>
          </a:lstStyle>
          <a:p/>
        </p:txBody>
      </p:sp>
      <p:sp>
        <p:nvSpPr>
          <p:cNvPr id="76" name="Google Shape;76;p13"/>
          <p:cNvSpPr txBox="1"/>
          <p:nvPr>
            <p:ph idx="6" type="subTitle"/>
          </p:nvPr>
        </p:nvSpPr>
        <p:spPr>
          <a:xfrm>
            <a:off x="1846500" y="3478475"/>
            <a:ext cx="2605200" cy="46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a:buNone/>
              <a:defRPr b="0"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77" name="Google Shape;77;p13"/>
          <p:cNvSpPr txBox="1"/>
          <p:nvPr>
            <p:ph idx="7" type="subTitle"/>
          </p:nvPr>
        </p:nvSpPr>
        <p:spPr>
          <a:xfrm>
            <a:off x="1846500" y="3120953"/>
            <a:ext cx="1724400" cy="381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Signika"/>
              <a:buNone/>
              <a:defRPr sz="2200">
                <a:solidFill>
                  <a:schemeClr val="dk1"/>
                </a:solidFill>
                <a:latin typeface="Josefin Slab Medium"/>
                <a:ea typeface="Josefin Slab Medium"/>
                <a:cs typeface="Josefin Slab Medium"/>
                <a:sym typeface="Josefin Slab Medium"/>
              </a:defRPr>
            </a:lvl1pPr>
            <a:lvl2pPr lvl="1"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2pPr>
            <a:lvl3pPr lvl="2"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3pPr>
            <a:lvl4pPr lvl="3"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4pPr>
            <a:lvl5pPr lvl="4"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5pPr>
            <a:lvl6pPr lvl="5"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6pPr>
            <a:lvl7pPr lvl="6"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7pPr>
            <a:lvl8pPr lvl="7"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8pPr>
            <a:lvl9pPr lvl="8"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9pPr>
          </a:lstStyle>
          <a:p/>
        </p:txBody>
      </p:sp>
      <p:sp>
        <p:nvSpPr>
          <p:cNvPr id="78" name="Google Shape;78;p13"/>
          <p:cNvSpPr txBox="1"/>
          <p:nvPr>
            <p:ph idx="8" type="subTitle"/>
          </p:nvPr>
        </p:nvSpPr>
        <p:spPr>
          <a:xfrm>
            <a:off x="5909575" y="1938050"/>
            <a:ext cx="2605200" cy="46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a:buNone/>
              <a:defRPr b="0"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79" name="Google Shape;79;p13"/>
          <p:cNvSpPr txBox="1"/>
          <p:nvPr>
            <p:ph idx="9" type="subTitle"/>
          </p:nvPr>
        </p:nvSpPr>
        <p:spPr>
          <a:xfrm>
            <a:off x="5909575" y="1581950"/>
            <a:ext cx="1724400" cy="381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Signika"/>
              <a:buNone/>
              <a:defRPr sz="2200">
                <a:solidFill>
                  <a:schemeClr val="dk1"/>
                </a:solidFill>
                <a:latin typeface="Josefin Slab Medium"/>
                <a:ea typeface="Josefin Slab Medium"/>
                <a:cs typeface="Josefin Slab Medium"/>
                <a:sym typeface="Josefin Slab Medium"/>
              </a:defRPr>
            </a:lvl1pPr>
            <a:lvl2pPr lvl="1"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2pPr>
            <a:lvl3pPr lvl="2"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3pPr>
            <a:lvl4pPr lvl="3"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4pPr>
            <a:lvl5pPr lvl="4"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5pPr>
            <a:lvl6pPr lvl="5"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6pPr>
            <a:lvl7pPr lvl="6"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7pPr>
            <a:lvl8pPr lvl="7"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8pPr>
            <a:lvl9pPr lvl="8"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9pPr>
          </a:lstStyle>
          <a:p/>
        </p:txBody>
      </p:sp>
      <p:sp>
        <p:nvSpPr>
          <p:cNvPr id="80" name="Google Shape;80;p13"/>
          <p:cNvSpPr txBox="1"/>
          <p:nvPr>
            <p:ph idx="13" type="subTitle"/>
          </p:nvPr>
        </p:nvSpPr>
        <p:spPr>
          <a:xfrm>
            <a:off x="5909575" y="3478475"/>
            <a:ext cx="2605200" cy="46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Font typeface="Roboto"/>
              <a:buNone/>
              <a:defRPr b="0"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81" name="Google Shape;81;p13"/>
          <p:cNvSpPr txBox="1"/>
          <p:nvPr>
            <p:ph idx="14" type="subTitle"/>
          </p:nvPr>
        </p:nvSpPr>
        <p:spPr>
          <a:xfrm>
            <a:off x="5909575" y="3120953"/>
            <a:ext cx="1724400" cy="381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Signika"/>
              <a:buNone/>
              <a:defRPr sz="2200">
                <a:solidFill>
                  <a:schemeClr val="dk1"/>
                </a:solidFill>
                <a:latin typeface="Josefin Slab Medium"/>
                <a:ea typeface="Josefin Slab Medium"/>
                <a:cs typeface="Josefin Slab Medium"/>
                <a:sym typeface="Josefin Slab Medium"/>
              </a:defRPr>
            </a:lvl1pPr>
            <a:lvl2pPr lvl="1"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2pPr>
            <a:lvl3pPr lvl="2"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3pPr>
            <a:lvl4pPr lvl="3"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4pPr>
            <a:lvl5pPr lvl="4"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5pPr>
            <a:lvl6pPr lvl="5"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6pPr>
            <a:lvl7pPr lvl="6"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7pPr>
            <a:lvl8pPr lvl="7"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8pPr>
            <a:lvl9pPr lvl="8" rtl="0">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9pPr>
          </a:lstStyle>
          <a:p/>
        </p:txBody>
      </p:sp>
      <p:sp>
        <p:nvSpPr>
          <p:cNvPr id="82" name="Google Shape;82;p13"/>
          <p:cNvSpPr/>
          <p:nvPr/>
        </p:nvSpPr>
        <p:spPr>
          <a:xfrm flipH="1" rot="1356523">
            <a:off x="7359480" y="-103797"/>
            <a:ext cx="11640" cy="34572"/>
          </a:xfrm>
          <a:custGeom>
            <a:rect b="b" l="l" r="r" t="t"/>
            <a:pathLst>
              <a:path extrusionOk="0" h="1093" w="368">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txBox="1"/>
          <p:nvPr>
            <p:ph idx="15"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84" name="Google Shape;84;p13"/>
          <p:cNvPicPr preferRelativeResize="0"/>
          <p:nvPr/>
        </p:nvPicPr>
        <p:blipFill rotWithShape="1">
          <a:blip r:embed="rId2">
            <a:alphaModFix/>
          </a:blip>
          <a:srcRect b="17840" l="15308" r="20233" t="18940"/>
          <a:stretch/>
        </p:blipFill>
        <p:spPr>
          <a:xfrm rot="-7408698">
            <a:off x="-1770204" y="1279537"/>
            <a:ext cx="5548852" cy="3096396"/>
          </a:xfrm>
          <a:prstGeom prst="rect">
            <a:avLst/>
          </a:prstGeom>
          <a:noFill/>
          <a:ln>
            <a:noFill/>
          </a:ln>
        </p:spPr>
      </p:pic>
      <p:pic>
        <p:nvPicPr>
          <p:cNvPr id="85" name="Google Shape;85;p13"/>
          <p:cNvPicPr preferRelativeResize="0"/>
          <p:nvPr/>
        </p:nvPicPr>
        <p:blipFill rotWithShape="1">
          <a:blip r:embed="rId3">
            <a:alphaModFix/>
          </a:blip>
          <a:srcRect b="36231" l="9262" r="10545" t="38868"/>
          <a:stretch/>
        </p:blipFill>
        <p:spPr>
          <a:xfrm rot="4667779">
            <a:off x="2942819" y="991544"/>
            <a:ext cx="10772163" cy="190310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6" name="Shape 86"/>
        <p:cNvGrpSpPr/>
        <p:nvPr/>
      </p:nvGrpSpPr>
      <p:grpSpPr>
        <a:xfrm>
          <a:off x="0" y="0"/>
          <a:ext cx="0" cy="0"/>
          <a:chOff x="0" y="0"/>
          <a:chExt cx="0" cy="0"/>
        </a:xfrm>
      </p:grpSpPr>
      <p:pic>
        <p:nvPicPr>
          <p:cNvPr id="87" name="Google Shape;87;p14"/>
          <p:cNvPicPr preferRelativeResize="0"/>
          <p:nvPr/>
        </p:nvPicPr>
        <p:blipFill rotWithShape="1">
          <a:blip r:embed="rId2">
            <a:alphaModFix/>
          </a:blip>
          <a:srcRect b="17840" l="15308" r="20233" t="18940"/>
          <a:stretch/>
        </p:blipFill>
        <p:spPr>
          <a:xfrm rot="7742638">
            <a:off x="-3511265" y="-1531089"/>
            <a:ext cx="5548854" cy="3096396"/>
          </a:xfrm>
          <a:prstGeom prst="rect">
            <a:avLst/>
          </a:prstGeom>
          <a:noFill/>
          <a:ln>
            <a:noFill/>
          </a:ln>
        </p:spPr>
      </p:pic>
      <p:pic>
        <p:nvPicPr>
          <p:cNvPr id="88" name="Google Shape;88;p14"/>
          <p:cNvPicPr preferRelativeResize="0"/>
          <p:nvPr/>
        </p:nvPicPr>
        <p:blipFill rotWithShape="1">
          <a:blip r:embed="rId3">
            <a:alphaModFix/>
          </a:blip>
          <a:srcRect b="36231" l="9262" r="10545" t="38868"/>
          <a:stretch/>
        </p:blipFill>
        <p:spPr>
          <a:xfrm rot="-10401481">
            <a:off x="-1143585" y="4061820"/>
            <a:ext cx="10772166" cy="1903105"/>
          </a:xfrm>
          <a:prstGeom prst="rect">
            <a:avLst/>
          </a:prstGeom>
          <a:noFill/>
          <a:ln>
            <a:noFill/>
          </a:ln>
        </p:spPr>
      </p:pic>
      <p:sp>
        <p:nvSpPr>
          <p:cNvPr id="89" name="Google Shape;89;p14"/>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90" name="Shape 90"/>
        <p:cNvGrpSpPr/>
        <p:nvPr/>
      </p:nvGrpSpPr>
      <p:grpSpPr>
        <a:xfrm>
          <a:off x="0" y="0"/>
          <a:ext cx="0" cy="0"/>
          <a:chOff x="0" y="0"/>
          <a:chExt cx="0" cy="0"/>
        </a:xfrm>
      </p:grpSpPr>
      <p:pic>
        <p:nvPicPr>
          <p:cNvPr id="91" name="Google Shape;91;p15"/>
          <p:cNvPicPr preferRelativeResize="0"/>
          <p:nvPr/>
        </p:nvPicPr>
        <p:blipFill rotWithShape="1">
          <a:blip r:embed="rId2">
            <a:alphaModFix/>
          </a:blip>
          <a:srcRect b="17840" l="15308" r="20233" t="18940"/>
          <a:stretch/>
        </p:blipFill>
        <p:spPr>
          <a:xfrm rot="5400013">
            <a:off x="-3709141" y="894885"/>
            <a:ext cx="5548853" cy="3096399"/>
          </a:xfrm>
          <a:prstGeom prst="rect">
            <a:avLst/>
          </a:prstGeom>
          <a:noFill/>
          <a:ln>
            <a:noFill/>
          </a:ln>
        </p:spPr>
      </p:pic>
      <p:pic>
        <p:nvPicPr>
          <p:cNvPr id="92" name="Google Shape;92;p15"/>
          <p:cNvPicPr preferRelativeResize="0"/>
          <p:nvPr/>
        </p:nvPicPr>
        <p:blipFill rotWithShape="1">
          <a:blip r:embed="rId3">
            <a:alphaModFix/>
          </a:blip>
          <a:srcRect b="36231" l="9262" r="10545" t="38868"/>
          <a:stretch/>
        </p:blipFill>
        <p:spPr>
          <a:xfrm rot="10002041">
            <a:off x="1995213" y="3191816"/>
            <a:ext cx="10772168" cy="1903108"/>
          </a:xfrm>
          <a:prstGeom prst="rect">
            <a:avLst/>
          </a:prstGeom>
          <a:noFill/>
          <a:ln>
            <a:noFill/>
          </a:ln>
        </p:spPr>
      </p:pic>
      <p:sp>
        <p:nvSpPr>
          <p:cNvPr id="93" name="Google Shape;93;p15"/>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18_2">
    <p:spTree>
      <p:nvGrpSpPr>
        <p:cNvPr id="94" name="Shape 94"/>
        <p:cNvGrpSpPr/>
        <p:nvPr/>
      </p:nvGrpSpPr>
      <p:grpSpPr>
        <a:xfrm>
          <a:off x="0" y="0"/>
          <a:ext cx="0" cy="0"/>
          <a:chOff x="0" y="0"/>
          <a:chExt cx="0" cy="0"/>
        </a:xfrm>
      </p:grpSpPr>
      <p:pic>
        <p:nvPicPr>
          <p:cNvPr id="95" name="Google Shape;95;p16"/>
          <p:cNvPicPr preferRelativeResize="0"/>
          <p:nvPr/>
        </p:nvPicPr>
        <p:blipFill rotWithShape="1">
          <a:blip r:embed="rId2">
            <a:alphaModFix/>
          </a:blip>
          <a:srcRect b="13123" l="11646" r="21570" t="23509"/>
          <a:stretch/>
        </p:blipFill>
        <p:spPr>
          <a:xfrm rot="-4007764">
            <a:off x="-4708702" y="410043"/>
            <a:ext cx="8008246" cy="4323421"/>
          </a:xfrm>
          <a:prstGeom prst="rect">
            <a:avLst/>
          </a:prstGeom>
          <a:noFill/>
          <a:ln>
            <a:noFill/>
          </a:ln>
        </p:spPr>
      </p:pic>
      <p:pic>
        <p:nvPicPr>
          <p:cNvPr id="96" name="Google Shape;96;p16"/>
          <p:cNvPicPr preferRelativeResize="0"/>
          <p:nvPr/>
        </p:nvPicPr>
        <p:blipFill rotWithShape="1">
          <a:blip r:embed="rId3">
            <a:alphaModFix/>
          </a:blip>
          <a:srcRect b="17840" l="15308" r="20233" t="18940"/>
          <a:stretch/>
        </p:blipFill>
        <p:spPr>
          <a:xfrm rot="3600006">
            <a:off x="5496186" y="1023561"/>
            <a:ext cx="5548858" cy="3096395"/>
          </a:xfrm>
          <a:prstGeom prst="rect">
            <a:avLst/>
          </a:prstGeom>
          <a:noFill/>
          <a:ln>
            <a:noFill/>
          </a:ln>
        </p:spPr>
      </p:pic>
      <p:sp>
        <p:nvSpPr>
          <p:cNvPr id="97" name="Google Shape;97;p16"/>
          <p:cNvSpPr txBox="1"/>
          <p:nvPr>
            <p:ph idx="1" type="subTitle"/>
          </p:nvPr>
        </p:nvSpPr>
        <p:spPr>
          <a:xfrm>
            <a:off x="4572353" y="3454098"/>
            <a:ext cx="2154900" cy="414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sp>
        <p:nvSpPr>
          <p:cNvPr id="98" name="Google Shape;98;p16"/>
          <p:cNvSpPr txBox="1"/>
          <p:nvPr>
            <p:ph idx="2" type="subTitle"/>
          </p:nvPr>
        </p:nvSpPr>
        <p:spPr>
          <a:xfrm>
            <a:off x="4572350" y="3741725"/>
            <a:ext cx="3367800" cy="527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chemeClr val="dk1"/>
                </a:solidFill>
                <a:latin typeface="Montserrat"/>
                <a:ea typeface="Montserrat"/>
                <a:cs typeface="Montserrat"/>
                <a:sym typeface="Montserrat"/>
              </a:defRPr>
            </a:lvl1pPr>
            <a:lvl2pPr lvl="1" rtl="0">
              <a:spcBef>
                <a:spcPts val="0"/>
              </a:spcBef>
              <a:spcAft>
                <a:spcPts val="0"/>
              </a:spcAft>
              <a:buNone/>
              <a:defRPr sz="1400">
                <a:solidFill>
                  <a:schemeClr val="dk1"/>
                </a:solidFill>
                <a:latin typeface="Montserrat"/>
                <a:ea typeface="Montserrat"/>
                <a:cs typeface="Montserrat"/>
                <a:sym typeface="Montserrat"/>
              </a:defRPr>
            </a:lvl2pPr>
            <a:lvl3pPr lvl="2" rtl="0">
              <a:spcBef>
                <a:spcPts val="0"/>
              </a:spcBef>
              <a:spcAft>
                <a:spcPts val="0"/>
              </a:spcAft>
              <a:buNone/>
              <a:defRPr sz="1400">
                <a:solidFill>
                  <a:schemeClr val="dk1"/>
                </a:solidFill>
                <a:latin typeface="Montserrat"/>
                <a:ea typeface="Montserrat"/>
                <a:cs typeface="Montserrat"/>
                <a:sym typeface="Montserrat"/>
              </a:defRPr>
            </a:lvl3pPr>
            <a:lvl4pPr lvl="3" rtl="0">
              <a:spcBef>
                <a:spcPts val="0"/>
              </a:spcBef>
              <a:spcAft>
                <a:spcPts val="0"/>
              </a:spcAft>
              <a:buNone/>
              <a:defRPr sz="1400">
                <a:solidFill>
                  <a:schemeClr val="dk1"/>
                </a:solidFill>
                <a:latin typeface="Montserrat"/>
                <a:ea typeface="Montserrat"/>
                <a:cs typeface="Montserrat"/>
                <a:sym typeface="Montserrat"/>
              </a:defRPr>
            </a:lvl4pPr>
            <a:lvl5pPr lvl="4" rtl="0">
              <a:spcBef>
                <a:spcPts val="0"/>
              </a:spcBef>
              <a:spcAft>
                <a:spcPts val="0"/>
              </a:spcAft>
              <a:buNone/>
              <a:defRPr sz="1400">
                <a:solidFill>
                  <a:schemeClr val="dk1"/>
                </a:solidFill>
                <a:latin typeface="Montserrat"/>
                <a:ea typeface="Montserrat"/>
                <a:cs typeface="Montserrat"/>
                <a:sym typeface="Montserrat"/>
              </a:defRPr>
            </a:lvl5pPr>
            <a:lvl6pPr lvl="5" rtl="0">
              <a:spcBef>
                <a:spcPts val="0"/>
              </a:spcBef>
              <a:spcAft>
                <a:spcPts val="0"/>
              </a:spcAft>
              <a:buNone/>
              <a:defRPr sz="1400">
                <a:solidFill>
                  <a:schemeClr val="dk1"/>
                </a:solidFill>
                <a:latin typeface="Montserrat"/>
                <a:ea typeface="Montserrat"/>
                <a:cs typeface="Montserrat"/>
                <a:sym typeface="Montserrat"/>
              </a:defRPr>
            </a:lvl6pPr>
            <a:lvl7pPr lvl="6" rtl="0">
              <a:spcBef>
                <a:spcPts val="0"/>
              </a:spcBef>
              <a:spcAft>
                <a:spcPts val="0"/>
              </a:spcAft>
              <a:buNone/>
              <a:defRPr sz="1400">
                <a:solidFill>
                  <a:schemeClr val="dk1"/>
                </a:solidFill>
                <a:latin typeface="Montserrat"/>
                <a:ea typeface="Montserrat"/>
                <a:cs typeface="Montserrat"/>
                <a:sym typeface="Montserrat"/>
              </a:defRPr>
            </a:lvl7pPr>
            <a:lvl8pPr lvl="7" rtl="0">
              <a:spcBef>
                <a:spcPts val="0"/>
              </a:spcBef>
              <a:spcAft>
                <a:spcPts val="0"/>
              </a:spcAft>
              <a:buNone/>
              <a:defRPr sz="1400">
                <a:solidFill>
                  <a:schemeClr val="dk1"/>
                </a:solidFill>
                <a:latin typeface="Montserrat"/>
                <a:ea typeface="Montserrat"/>
                <a:cs typeface="Montserrat"/>
                <a:sym typeface="Montserrat"/>
              </a:defRPr>
            </a:lvl8pPr>
            <a:lvl9pPr lvl="8" rtl="0">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99" name="Google Shape;99;p16"/>
          <p:cNvSpPr txBox="1"/>
          <p:nvPr>
            <p:ph idx="3" type="subTitle"/>
          </p:nvPr>
        </p:nvSpPr>
        <p:spPr>
          <a:xfrm>
            <a:off x="4572353" y="2548818"/>
            <a:ext cx="2154900" cy="414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sp>
        <p:nvSpPr>
          <p:cNvPr id="100" name="Google Shape;100;p16"/>
          <p:cNvSpPr txBox="1"/>
          <p:nvPr>
            <p:ph idx="4" type="subTitle"/>
          </p:nvPr>
        </p:nvSpPr>
        <p:spPr>
          <a:xfrm>
            <a:off x="4572350" y="2836450"/>
            <a:ext cx="3367800" cy="527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chemeClr val="dk1"/>
                </a:solidFill>
                <a:latin typeface="Montserrat"/>
                <a:ea typeface="Montserrat"/>
                <a:cs typeface="Montserrat"/>
                <a:sym typeface="Montserrat"/>
              </a:defRPr>
            </a:lvl1pPr>
            <a:lvl2pPr lvl="1" rtl="0">
              <a:spcBef>
                <a:spcPts val="0"/>
              </a:spcBef>
              <a:spcAft>
                <a:spcPts val="0"/>
              </a:spcAft>
              <a:buNone/>
              <a:defRPr sz="1400">
                <a:solidFill>
                  <a:schemeClr val="dk1"/>
                </a:solidFill>
                <a:latin typeface="Montserrat"/>
                <a:ea typeface="Montserrat"/>
                <a:cs typeface="Montserrat"/>
                <a:sym typeface="Montserrat"/>
              </a:defRPr>
            </a:lvl2pPr>
            <a:lvl3pPr lvl="2" rtl="0">
              <a:spcBef>
                <a:spcPts val="0"/>
              </a:spcBef>
              <a:spcAft>
                <a:spcPts val="0"/>
              </a:spcAft>
              <a:buNone/>
              <a:defRPr sz="1400">
                <a:solidFill>
                  <a:schemeClr val="dk1"/>
                </a:solidFill>
                <a:latin typeface="Montserrat"/>
                <a:ea typeface="Montserrat"/>
                <a:cs typeface="Montserrat"/>
                <a:sym typeface="Montserrat"/>
              </a:defRPr>
            </a:lvl3pPr>
            <a:lvl4pPr lvl="3" rtl="0">
              <a:spcBef>
                <a:spcPts val="0"/>
              </a:spcBef>
              <a:spcAft>
                <a:spcPts val="0"/>
              </a:spcAft>
              <a:buNone/>
              <a:defRPr sz="1400">
                <a:solidFill>
                  <a:schemeClr val="dk1"/>
                </a:solidFill>
                <a:latin typeface="Montserrat"/>
                <a:ea typeface="Montserrat"/>
                <a:cs typeface="Montserrat"/>
                <a:sym typeface="Montserrat"/>
              </a:defRPr>
            </a:lvl4pPr>
            <a:lvl5pPr lvl="4" rtl="0">
              <a:spcBef>
                <a:spcPts val="0"/>
              </a:spcBef>
              <a:spcAft>
                <a:spcPts val="0"/>
              </a:spcAft>
              <a:buNone/>
              <a:defRPr sz="1400">
                <a:solidFill>
                  <a:schemeClr val="dk1"/>
                </a:solidFill>
                <a:latin typeface="Montserrat"/>
                <a:ea typeface="Montserrat"/>
                <a:cs typeface="Montserrat"/>
                <a:sym typeface="Montserrat"/>
              </a:defRPr>
            </a:lvl5pPr>
            <a:lvl6pPr lvl="5" rtl="0">
              <a:spcBef>
                <a:spcPts val="0"/>
              </a:spcBef>
              <a:spcAft>
                <a:spcPts val="0"/>
              </a:spcAft>
              <a:buNone/>
              <a:defRPr sz="1400">
                <a:solidFill>
                  <a:schemeClr val="dk1"/>
                </a:solidFill>
                <a:latin typeface="Montserrat"/>
                <a:ea typeface="Montserrat"/>
                <a:cs typeface="Montserrat"/>
                <a:sym typeface="Montserrat"/>
              </a:defRPr>
            </a:lvl6pPr>
            <a:lvl7pPr lvl="6" rtl="0">
              <a:spcBef>
                <a:spcPts val="0"/>
              </a:spcBef>
              <a:spcAft>
                <a:spcPts val="0"/>
              </a:spcAft>
              <a:buNone/>
              <a:defRPr sz="1400">
                <a:solidFill>
                  <a:schemeClr val="dk1"/>
                </a:solidFill>
                <a:latin typeface="Montserrat"/>
                <a:ea typeface="Montserrat"/>
                <a:cs typeface="Montserrat"/>
                <a:sym typeface="Montserrat"/>
              </a:defRPr>
            </a:lvl7pPr>
            <a:lvl8pPr lvl="7" rtl="0">
              <a:spcBef>
                <a:spcPts val="0"/>
              </a:spcBef>
              <a:spcAft>
                <a:spcPts val="0"/>
              </a:spcAft>
              <a:buNone/>
              <a:defRPr sz="1400">
                <a:solidFill>
                  <a:schemeClr val="dk1"/>
                </a:solidFill>
                <a:latin typeface="Montserrat"/>
                <a:ea typeface="Montserrat"/>
                <a:cs typeface="Montserrat"/>
                <a:sym typeface="Montserrat"/>
              </a:defRPr>
            </a:lvl8pPr>
            <a:lvl9pPr lvl="8" rtl="0">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01" name="Google Shape;101;p16"/>
          <p:cNvSpPr txBox="1"/>
          <p:nvPr>
            <p:ph idx="5" type="subTitle"/>
          </p:nvPr>
        </p:nvSpPr>
        <p:spPr>
          <a:xfrm>
            <a:off x="4572353" y="1647200"/>
            <a:ext cx="2154900" cy="414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sp>
        <p:nvSpPr>
          <p:cNvPr id="102" name="Google Shape;102;p16"/>
          <p:cNvSpPr txBox="1"/>
          <p:nvPr>
            <p:ph idx="6" type="subTitle"/>
          </p:nvPr>
        </p:nvSpPr>
        <p:spPr>
          <a:xfrm>
            <a:off x="4572350" y="1931175"/>
            <a:ext cx="3367800" cy="527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chemeClr val="dk1"/>
                </a:solidFill>
                <a:latin typeface="Montserrat"/>
                <a:ea typeface="Montserrat"/>
                <a:cs typeface="Montserrat"/>
                <a:sym typeface="Montserrat"/>
              </a:defRPr>
            </a:lvl1pPr>
            <a:lvl2pPr lvl="1" rtl="0">
              <a:spcBef>
                <a:spcPts val="0"/>
              </a:spcBef>
              <a:spcAft>
                <a:spcPts val="0"/>
              </a:spcAft>
              <a:buNone/>
              <a:defRPr sz="1400">
                <a:solidFill>
                  <a:schemeClr val="dk1"/>
                </a:solidFill>
                <a:latin typeface="Montserrat"/>
                <a:ea typeface="Montserrat"/>
                <a:cs typeface="Montserrat"/>
                <a:sym typeface="Montserrat"/>
              </a:defRPr>
            </a:lvl2pPr>
            <a:lvl3pPr lvl="2" rtl="0">
              <a:spcBef>
                <a:spcPts val="0"/>
              </a:spcBef>
              <a:spcAft>
                <a:spcPts val="0"/>
              </a:spcAft>
              <a:buNone/>
              <a:defRPr sz="1400">
                <a:solidFill>
                  <a:schemeClr val="dk1"/>
                </a:solidFill>
                <a:latin typeface="Montserrat"/>
                <a:ea typeface="Montserrat"/>
                <a:cs typeface="Montserrat"/>
                <a:sym typeface="Montserrat"/>
              </a:defRPr>
            </a:lvl3pPr>
            <a:lvl4pPr lvl="3" rtl="0">
              <a:spcBef>
                <a:spcPts val="0"/>
              </a:spcBef>
              <a:spcAft>
                <a:spcPts val="0"/>
              </a:spcAft>
              <a:buNone/>
              <a:defRPr sz="1400">
                <a:solidFill>
                  <a:schemeClr val="dk1"/>
                </a:solidFill>
                <a:latin typeface="Montserrat"/>
                <a:ea typeface="Montserrat"/>
                <a:cs typeface="Montserrat"/>
                <a:sym typeface="Montserrat"/>
              </a:defRPr>
            </a:lvl4pPr>
            <a:lvl5pPr lvl="4" rtl="0">
              <a:spcBef>
                <a:spcPts val="0"/>
              </a:spcBef>
              <a:spcAft>
                <a:spcPts val="0"/>
              </a:spcAft>
              <a:buNone/>
              <a:defRPr sz="1400">
                <a:solidFill>
                  <a:schemeClr val="dk1"/>
                </a:solidFill>
                <a:latin typeface="Montserrat"/>
                <a:ea typeface="Montserrat"/>
                <a:cs typeface="Montserrat"/>
                <a:sym typeface="Montserrat"/>
              </a:defRPr>
            </a:lvl5pPr>
            <a:lvl6pPr lvl="5" rtl="0">
              <a:spcBef>
                <a:spcPts val="0"/>
              </a:spcBef>
              <a:spcAft>
                <a:spcPts val="0"/>
              </a:spcAft>
              <a:buNone/>
              <a:defRPr sz="1400">
                <a:solidFill>
                  <a:schemeClr val="dk1"/>
                </a:solidFill>
                <a:latin typeface="Montserrat"/>
                <a:ea typeface="Montserrat"/>
                <a:cs typeface="Montserrat"/>
                <a:sym typeface="Montserrat"/>
              </a:defRPr>
            </a:lvl6pPr>
            <a:lvl7pPr lvl="6" rtl="0">
              <a:spcBef>
                <a:spcPts val="0"/>
              </a:spcBef>
              <a:spcAft>
                <a:spcPts val="0"/>
              </a:spcAft>
              <a:buNone/>
              <a:defRPr sz="1400">
                <a:solidFill>
                  <a:schemeClr val="dk1"/>
                </a:solidFill>
                <a:latin typeface="Montserrat"/>
                <a:ea typeface="Montserrat"/>
                <a:cs typeface="Montserrat"/>
                <a:sym typeface="Montserrat"/>
              </a:defRPr>
            </a:lvl7pPr>
            <a:lvl8pPr lvl="7" rtl="0">
              <a:spcBef>
                <a:spcPts val="0"/>
              </a:spcBef>
              <a:spcAft>
                <a:spcPts val="0"/>
              </a:spcAft>
              <a:buNone/>
              <a:defRPr sz="1400">
                <a:solidFill>
                  <a:schemeClr val="dk1"/>
                </a:solidFill>
                <a:latin typeface="Montserrat"/>
                <a:ea typeface="Montserrat"/>
                <a:cs typeface="Montserrat"/>
                <a:sym typeface="Montserrat"/>
              </a:defRPr>
            </a:lvl8pPr>
            <a:lvl9pPr lvl="8" rtl="0">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03" name="Google Shape;103;p16"/>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8_2_2">
    <p:spTree>
      <p:nvGrpSpPr>
        <p:cNvPr id="104" name="Shape 104"/>
        <p:cNvGrpSpPr/>
        <p:nvPr/>
      </p:nvGrpSpPr>
      <p:grpSpPr>
        <a:xfrm>
          <a:off x="0" y="0"/>
          <a:ext cx="0" cy="0"/>
          <a:chOff x="0" y="0"/>
          <a:chExt cx="0" cy="0"/>
        </a:xfrm>
      </p:grpSpPr>
      <p:pic>
        <p:nvPicPr>
          <p:cNvPr id="105" name="Google Shape;105;p17"/>
          <p:cNvPicPr preferRelativeResize="0"/>
          <p:nvPr/>
        </p:nvPicPr>
        <p:blipFill rotWithShape="1">
          <a:blip r:embed="rId2">
            <a:alphaModFix/>
          </a:blip>
          <a:srcRect b="13123" l="11646" r="21570" t="23509"/>
          <a:stretch/>
        </p:blipFill>
        <p:spPr>
          <a:xfrm rot="-4007764">
            <a:off x="-4708702" y="410043"/>
            <a:ext cx="8008246" cy="4323421"/>
          </a:xfrm>
          <a:prstGeom prst="rect">
            <a:avLst/>
          </a:prstGeom>
          <a:noFill/>
          <a:ln>
            <a:noFill/>
          </a:ln>
        </p:spPr>
      </p:pic>
      <p:pic>
        <p:nvPicPr>
          <p:cNvPr id="106" name="Google Shape;106;p17"/>
          <p:cNvPicPr preferRelativeResize="0"/>
          <p:nvPr/>
        </p:nvPicPr>
        <p:blipFill rotWithShape="1">
          <a:blip r:embed="rId3">
            <a:alphaModFix/>
          </a:blip>
          <a:srcRect b="17840" l="15308" r="20233" t="18940"/>
          <a:stretch/>
        </p:blipFill>
        <p:spPr>
          <a:xfrm rot="3600006">
            <a:off x="5496186" y="1023561"/>
            <a:ext cx="5548858" cy="3096395"/>
          </a:xfrm>
          <a:prstGeom prst="rect">
            <a:avLst/>
          </a:prstGeom>
          <a:noFill/>
          <a:ln>
            <a:noFill/>
          </a:ln>
        </p:spPr>
      </p:pic>
      <p:sp>
        <p:nvSpPr>
          <p:cNvPr id="107" name="Google Shape;107;p17"/>
          <p:cNvSpPr txBox="1"/>
          <p:nvPr>
            <p:ph idx="1" type="subTitle"/>
          </p:nvPr>
        </p:nvSpPr>
        <p:spPr>
          <a:xfrm>
            <a:off x="5583363" y="3436563"/>
            <a:ext cx="1703100" cy="41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08" name="Google Shape;108;p17"/>
          <p:cNvSpPr txBox="1"/>
          <p:nvPr>
            <p:ph idx="2" type="subTitle"/>
          </p:nvPr>
        </p:nvSpPr>
        <p:spPr>
          <a:xfrm>
            <a:off x="5181938" y="3800388"/>
            <a:ext cx="2511600" cy="762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09" name="Google Shape;109;p17"/>
          <p:cNvSpPr txBox="1"/>
          <p:nvPr>
            <p:ph idx="3" type="subTitle"/>
          </p:nvPr>
        </p:nvSpPr>
        <p:spPr>
          <a:xfrm>
            <a:off x="1842075" y="3436563"/>
            <a:ext cx="1703100" cy="41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10" name="Google Shape;110;p17"/>
          <p:cNvSpPr txBox="1"/>
          <p:nvPr>
            <p:ph idx="4" type="subTitle"/>
          </p:nvPr>
        </p:nvSpPr>
        <p:spPr>
          <a:xfrm>
            <a:off x="1440638" y="3800388"/>
            <a:ext cx="2511600" cy="762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11" name="Google Shape;111;p17"/>
          <p:cNvSpPr txBox="1"/>
          <p:nvPr>
            <p:ph idx="5" type="subTitle"/>
          </p:nvPr>
        </p:nvSpPr>
        <p:spPr>
          <a:xfrm>
            <a:off x="3720446" y="1765800"/>
            <a:ext cx="1703100" cy="414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12" name="Google Shape;112;p17"/>
          <p:cNvSpPr txBox="1"/>
          <p:nvPr>
            <p:ph idx="6" type="subTitle"/>
          </p:nvPr>
        </p:nvSpPr>
        <p:spPr>
          <a:xfrm>
            <a:off x="3316196" y="2125975"/>
            <a:ext cx="2511600" cy="762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13" name="Google Shape;113;p17"/>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8_2_1">
    <p:spTree>
      <p:nvGrpSpPr>
        <p:cNvPr id="114" name="Shape 114"/>
        <p:cNvGrpSpPr/>
        <p:nvPr/>
      </p:nvGrpSpPr>
      <p:grpSpPr>
        <a:xfrm>
          <a:off x="0" y="0"/>
          <a:ext cx="0" cy="0"/>
          <a:chOff x="0" y="0"/>
          <a:chExt cx="0" cy="0"/>
        </a:xfrm>
      </p:grpSpPr>
      <p:sp>
        <p:nvSpPr>
          <p:cNvPr id="115" name="Google Shape;115;p18"/>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16" name="Google Shape;116;p18"/>
          <p:cNvPicPr preferRelativeResize="0"/>
          <p:nvPr/>
        </p:nvPicPr>
        <p:blipFill rotWithShape="1">
          <a:blip r:embed="rId2">
            <a:alphaModFix/>
          </a:blip>
          <a:srcRect b="13123" l="11646" r="21570" t="23509"/>
          <a:stretch/>
        </p:blipFill>
        <p:spPr>
          <a:xfrm flipH="1" rot="-6526172">
            <a:off x="-4532102" y="1125885"/>
            <a:ext cx="8008239" cy="4323421"/>
          </a:xfrm>
          <a:prstGeom prst="rect">
            <a:avLst/>
          </a:prstGeom>
          <a:noFill/>
          <a:ln>
            <a:noFill/>
          </a:ln>
        </p:spPr>
      </p:pic>
      <p:pic>
        <p:nvPicPr>
          <p:cNvPr id="117" name="Google Shape;117;p18"/>
          <p:cNvPicPr preferRelativeResize="0"/>
          <p:nvPr/>
        </p:nvPicPr>
        <p:blipFill rotWithShape="1">
          <a:blip r:embed="rId3">
            <a:alphaModFix/>
          </a:blip>
          <a:srcRect b="17840" l="15308" r="20233" t="18940"/>
          <a:stretch/>
        </p:blipFill>
        <p:spPr>
          <a:xfrm flipH="1" rot="-4248282">
            <a:off x="7035727" y="2064744"/>
            <a:ext cx="5548851" cy="3096396"/>
          </a:xfrm>
          <a:prstGeom prst="rect">
            <a:avLst/>
          </a:prstGeom>
          <a:noFill/>
          <a:ln>
            <a:noFill/>
          </a:ln>
        </p:spPr>
      </p:pic>
      <p:sp>
        <p:nvSpPr>
          <p:cNvPr id="118" name="Google Shape;118;p18"/>
          <p:cNvSpPr txBox="1"/>
          <p:nvPr>
            <p:ph idx="1" type="subTitle"/>
          </p:nvPr>
        </p:nvSpPr>
        <p:spPr>
          <a:xfrm>
            <a:off x="1182494" y="3008525"/>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19" name="Google Shape;119;p18"/>
          <p:cNvSpPr txBox="1"/>
          <p:nvPr>
            <p:ph idx="2" type="subTitle"/>
          </p:nvPr>
        </p:nvSpPr>
        <p:spPr>
          <a:xfrm>
            <a:off x="1225325" y="3368152"/>
            <a:ext cx="1793700" cy="886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20" name="Google Shape;120;p18"/>
          <p:cNvSpPr txBox="1"/>
          <p:nvPr>
            <p:ph idx="3" type="subTitle"/>
          </p:nvPr>
        </p:nvSpPr>
        <p:spPr>
          <a:xfrm>
            <a:off x="3515763" y="3008125"/>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21" name="Google Shape;121;p18"/>
          <p:cNvSpPr txBox="1"/>
          <p:nvPr>
            <p:ph idx="4" type="subTitle"/>
          </p:nvPr>
        </p:nvSpPr>
        <p:spPr>
          <a:xfrm>
            <a:off x="3581539" y="3367675"/>
            <a:ext cx="1747800" cy="886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22" name="Google Shape;122;p18"/>
          <p:cNvSpPr txBox="1"/>
          <p:nvPr>
            <p:ph idx="5" type="subTitle"/>
          </p:nvPr>
        </p:nvSpPr>
        <p:spPr>
          <a:xfrm>
            <a:off x="5942131" y="3008125"/>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23" name="Google Shape;123;p18"/>
          <p:cNvSpPr txBox="1"/>
          <p:nvPr>
            <p:ph idx="6" type="subTitle"/>
          </p:nvPr>
        </p:nvSpPr>
        <p:spPr>
          <a:xfrm>
            <a:off x="5995753" y="3367675"/>
            <a:ext cx="1772100" cy="886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pic>
        <p:nvPicPr>
          <p:cNvPr id="124" name="Google Shape;124;p18"/>
          <p:cNvPicPr preferRelativeResize="0"/>
          <p:nvPr/>
        </p:nvPicPr>
        <p:blipFill rotWithShape="1">
          <a:blip r:embed="rId3">
            <a:alphaModFix/>
          </a:blip>
          <a:srcRect b="17840" l="15308" r="20233" t="18940"/>
          <a:stretch/>
        </p:blipFill>
        <p:spPr>
          <a:xfrm flipH="1" rot="-9418953">
            <a:off x="3969702" y="-2417898"/>
            <a:ext cx="5548851" cy="309639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12_1_1">
    <p:spTree>
      <p:nvGrpSpPr>
        <p:cNvPr id="125" name="Shape 125"/>
        <p:cNvGrpSpPr/>
        <p:nvPr/>
      </p:nvGrpSpPr>
      <p:grpSpPr>
        <a:xfrm>
          <a:off x="0" y="0"/>
          <a:ext cx="0" cy="0"/>
          <a:chOff x="0" y="0"/>
          <a:chExt cx="0" cy="0"/>
        </a:xfrm>
      </p:grpSpPr>
      <p:pic>
        <p:nvPicPr>
          <p:cNvPr id="126" name="Google Shape;126;p19"/>
          <p:cNvPicPr preferRelativeResize="0"/>
          <p:nvPr/>
        </p:nvPicPr>
        <p:blipFill rotWithShape="1">
          <a:blip r:embed="rId2">
            <a:alphaModFix/>
          </a:blip>
          <a:srcRect b="17840" l="15308" r="20233" t="18940"/>
          <a:stretch/>
        </p:blipFill>
        <p:spPr>
          <a:xfrm rot="7742638">
            <a:off x="-3511265" y="-1531089"/>
            <a:ext cx="5548854" cy="3096396"/>
          </a:xfrm>
          <a:prstGeom prst="rect">
            <a:avLst/>
          </a:prstGeom>
          <a:noFill/>
          <a:ln>
            <a:noFill/>
          </a:ln>
        </p:spPr>
      </p:pic>
      <p:pic>
        <p:nvPicPr>
          <p:cNvPr id="127" name="Google Shape;127;p19"/>
          <p:cNvPicPr preferRelativeResize="0"/>
          <p:nvPr/>
        </p:nvPicPr>
        <p:blipFill rotWithShape="1">
          <a:blip r:embed="rId3">
            <a:alphaModFix/>
          </a:blip>
          <a:srcRect b="36231" l="9262" r="10545" t="38868"/>
          <a:stretch/>
        </p:blipFill>
        <p:spPr>
          <a:xfrm rot="-10401481">
            <a:off x="-1143585" y="4061820"/>
            <a:ext cx="10772166" cy="1903105"/>
          </a:xfrm>
          <a:prstGeom prst="rect">
            <a:avLst/>
          </a:prstGeom>
          <a:noFill/>
          <a:ln>
            <a:noFill/>
          </a:ln>
        </p:spPr>
      </p:pic>
      <p:pic>
        <p:nvPicPr>
          <p:cNvPr id="128" name="Google Shape;128;p19"/>
          <p:cNvPicPr preferRelativeResize="0"/>
          <p:nvPr/>
        </p:nvPicPr>
        <p:blipFill rotWithShape="1">
          <a:blip r:embed="rId2">
            <a:alphaModFix/>
          </a:blip>
          <a:srcRect b="17840" l="15308" r="20233" t="18940"/>
          <a:stretch/>
        </p:blipFill>
        <p:spPr>
          <a:xfrm rot="-6665825">
            <a:off x="7047161" y="-1370493"/>
            <a:ext cx="5548856" cy="3096399"/>
          </a:xfrm>
          <a:prstGeom prst="rect">
            <a:avLst/>
          </a:prstGeom>
          <a:noFill/>
          <a:ln>
            <a:noFill/>
          </a:ln>
        </p:spPr>
      </p:pic>
      <p:sp>
        <p:nvSpPr>
          <p:cNvPr id="129" name="Google Shape;129;p19"/>
          <p:cNvSpPr txBox="1"/>
          <p:nvPr>
            <p:ph idx="1" type="subTitle"/>
          </p:nvPr>
        </p:nvSpPr>
        <p:spPr>
          <a:xfrm>
            <a:off x="637253" y="2601600"/>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30" name="Google Shape;130;p19"/>
          <p:cNvSpPr txBox="1"/>
          <p:nvPr>
            <p:ph idx="2" type="subTitle"/>
          </p:nvPr>
        </p:nvSpPr>
        <p:spPr>
          <a:xfrm>
            <a:off x="685803" y="2962600"/>
            <a:ext cx="1793700" cy="603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31" name="Google Shape;131;p19"/>
          <p:cNvSpPr txBox="1"/>
          <p:nvPr>
            <p:ph idx="3" type="subTitle"/>
          </p:nvPr>
        </p:nvSpPr>
        <p:spPr>
          <a:xfrm>
            <a:off x="6593722" y="2601363"/>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32" name="Google Shape;132;p19"/>
          <p:cNvSpPr txBox="1"/>
          <p:nvPr>
            <p:ph idx="4" type="subTitle"/>
          </p:nvPr>
        </p:nvSpPr>
        <p:spPr>
          <a:xfrm>
            <a:off x="6651022" y="2962275"/>
            <a:ext cx="1772100" cy="603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33" name="Google Shape;133;p19"/>
          <p:cNvSpPr txBox="1"/>
          <p:nvPr>
            <p:ph idx="5" type="subTitle"/>
          </p:nvPr>
        </p:nvSpPr>
        <p:spPr>
          <a:xfrm>
            <a:off x="2622684" y="2601200"/>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34" name="Google Shape;134;p19"/>
          <p:cNvSpPr txBox="1"/>
          <p:nvPr>
            <p:ph idx="6" type="subTitle"/>
          </p:nvPr>
        </p:nvSpPr>
        <p:spPr>
          <a:xfrm>
            <a:off x="2694184" y="2962275"/>
            <a:ext cx="1747800" cy="603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35" name="Google Shape;135;p19"/>
          <p:cNvSpPr txBox="1"/>
          <p:nvPr>
            <p:ph idx="7" type="subTitle"/>
          </p:nvPr>
        </p:nvSpPr>
        <p:spPr>
          <a:xfrm>
            <a:off x="4538966" y="2601200"/>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36" name="Google Shape;136;p19"/>
          <p:cNvSpPr txBox="1"/>
          <p:nvPr>
            <p:ph idx="8" type="subTitle"/>
          </p:nvPr>
        </p:nvSpPr>
        <p:spPr>
          <a:xfrm>
            <a:off x="4598316" y="2962275"/>
            <a:ext cx="1772100" cy="603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37" name="Google Shape;137;p19"/>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2_1_1_1">
    <p:spTree>
      <p:nvGrpSpPr>
        <p:cNvPr id="138" name="Shape 138"/>
        <p:cNvGrpSpPr/>
        <p:nvPr/>
      </p:nvGrpSpPr>
      <p:grpSpPr>
        <a:xfrm>
          <a:off x="0" y="0"/>
          <a:ext cx="0" cy="0"/>
          <a:chOff x="0" y="0"/>
          <a:chExt cx="0" cy="0"/>
        </a:xfrm>
      </p:grpSpPr>
      <p:pic>
        <p:nvPicPr>
          <p:cNvPr id="139" name="Google Shape;139;p20"/>
          <p:cNvPicPr preferRelativeResize="0"/>
          <p:nvPr/>
        </p:nvPicPr>
        <p:blipFill rotWithShape="1">
          <a:blip r:embed="rId2">
            <a:alphaModFix/>
          </a:blip>
          <a:srcRect b="36231" l="9262" r="10545" t="38868"/>
          <a:stretch/>
        </p:blipFill>
        <p:spPr>
          <a:xfrm rot="4886160">
            <a:off x="2888965" y="457245"/>
            <a:ext cx="10772168" cy="1903106"/>
          </a:xfrm>
          <a:prstGeom prst="rect">
            <a:avLst/>
          </a:prstGeom>
          <a:noFill/>
          <a:ln>
            <a:noFill/>
          </a:ln>
        </p:spPr>
      </p:pic>
      <p:sp>
        <p:nvSpPr>
          <p:cNvPr id="140" name="Google Shape;140;p20"/>
          <p:cNvSpPr txBox="1"/>
          <p:nvPr>
            <p:ph idx="1" type="subTitle"/>
          </p:nvPr>
        </p:nvSpPr>
        <p:spPr>
          <a:xfrm>
            <a:off x="912800" y="1625350"/>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41" name="Google Shape;141;p20"/>
          <p:cNvSpPr txBox="1"/>
          <p:nvPr>
            <p:ph idx="2" type="subTitle"/>
          </p:nvPr>
        </p:nvSpPr>
        <p:spPr>
          <a:xfrm>
            <a:off x="959300" y="1985738"/>
            <a:ext cx="1793700" cy="603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42" name="Google Shape;142;p20"/>
          <p:cNvSpPr txBox="1"/>
          <p:nvPr>
            <p:ph idx="3" type="subTitle"/>
          </p:nvPr>
        </p:nvSpPr>
        <p:spPr>
          <a:xfrm>
            <a:off x="6381624" y="3558806"/>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43" name="Google Shape;143;p20"/>
          <p:cNvSpPr txBox="1"/>
          <p:nvPr>
            <p:ph idx="4" type="subTitle"/>
          </p:nvPr>
        </p:nvSpPr>
        <p:spPr>
          <a:xfrm>
            <a:off x="6438912" y="3921650"/>
            <a:ext cx="1772100" cy="603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44" name="Google Shape;144;p20"/>
          <p:cNvSpPr txBox="1"/>
          <p:nvPr>
            <p:ph idx="5" type="subTitle"/>
          </p:nvPr>
        </p:nvSpPr>
        <p:spPr>
          <a:xfrm>
            <a:off x="912800" y="3558806"/>
            <a:ext cx="1886700" cy="369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lgn="ctr">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lgn="ctr">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lgn="ctr">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lgn="ctr">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lgn="ctr">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lgn="ctr">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lgn="ctr">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45" name="Google Shape;145;p20"/>
          <p:cNvSpPr txBox="1"/>
          <p:nvPr>
            <p:ph idx="6" type="subTitle"/>
          </p:nvPr>
        </p:nvSpPr>
        <p:spPr>
          <a:xfrm>
            <a:off x="970100" y="3921650"/>
            <a:ext cx="1772100" cy="603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46" name="Google Shape;146;p20"/>
          <p:cNvSpPr txBox="1"/>
          <p:nvPr>
            <p:ph idx="7" type="subTitle"/>
          </p:nvPr>
        </p:nvSpPr>
        <p:spPr>
          <a:xfrm>
            <a:off x="6390137" y="1625350"/>
            <a:ext cx="1886700" cy="36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200">
                <a:solidFill>
                  <a:schemeClr val="dk1"/>
                </a:solidFill>
                <a:latin typeface="Josefin Slab Medium"/>
                <a:ea typeface="Josefin Slab Medium"/>
                <a:cs typeface="Josefin Slab Medium"/>
                <a:sym typeface="Josefin Slab Medium"/>
              </a:defRPr>
            </a:lvl1pPr>
            <a:lvl2pPr lvl="1" rtl="0">
              <a:spcBef>
                <a:spcPts val="0"/>
              </a:spcBef>
              <a:spcAft>
                <a:spcPts val="0"/>
              </a:spcAft>
              <a:buNone/>
              <a:defRPr sz="2200">
                <a:solidFill>
                  <a:schemeClr val="dk1"/>
                </a:solidFill>
                <a:latin typeface="Josefin Slab Medium"/>
                <a:ea typeface="Josefin Slab Medium"/>
                <a:cs typeface="Josefin Slab Medium"/>
                <a:sym typeface="Josefin Slab Medium"/>
              </a:defRPr>
            </a:lvl2pPr>
            <a:lvl3pPr lvl="2" rtl="0">
              <a:spcBef>
                <a:spcPts val="0"/>
              </a:spcBef>
              <a:spcAft>
                <a:spcPts val="0"/>
              </a:spcAft>
              <a:buNone/>
              <a:defRPr sz="2200">
                <a:solidFill>
                  <a:schemeClr val="dk1"/>
                </a:solidFill>
                <a:latin typeface="Josefin Slab Medium"/>
                <a:ea typeface="Josefin Slab Medium"/>
                <a:cs typeface="Josefin Slab Medium"/>
                <a:sym typeface="Josefin Slab Medium"/>
              </a:defRPr>
            </a:lvl3pPr>
            <a:lvl4pPr lvl="3" rtl="0">
              <a:spcBef>
                <a:spcPts val="0"/>
              </a:spcBef>
              <a:spcAft>
                <a:spcPts val="0"/>
              </a:spcAft>
              <a:buNone/>
              <a:defRPr sz="2200">
                <a:solidFill>
                  <a:schemeClr val="dk1"/>
                </a:solidFill>
                <a:latin typeface="Josefin Slab Medium"/>
                <a:ea typeface="Josefin Slab Medium"/>
                <a:cs typeface="Josefin Slab Medium"/>
                <a:sym typeface="Josefin Slab Medium"/>
              </a:defRPr>
            </a:lvl4pPr>
            <a:lvl5pPr lvl="4" rtl="0">
              <a:spcBef>
                <a:spcPts val="0"/>
              </a:spcBef>
              <a:spcAft>
                <a:spcPts val="0"/>
              </a:spcAft>
              <a:buNone/>
              <a:defRPr sz="2200">
                <a:solidFill>
                  <a:schemeClr val="dk1"/>
                </a:solidFill>
                <a:latin typeface="Josefin Slab Medium"/>
                <a:ea typeface="Josefin Slab Medium"/>
                <a:cs typeface="Josefin Slab Medium"/>
                <a:sym typeface="Josefin Slab Medium"/>
              </a:defRPr>
            </a:lvl5pPr>
            <a:lvl6pPr lvl="5" rtl="0">
              <a:spcBef>
                <a:spcPts val="0"/>
              </a:spcBef>
              <a:spcAft>
                <a:spcPts val="0"/>
              </a:spcAft>
              <a:buNone/>
              <a:defRPr sz="2200">
                <a:solidFill>
                  <a:schemeClr val="dk1"/>
                </a:solidFill>
                <a:latin typeface="Josefin Slab Medium"/>
                <a:ea typeface="Josefin Slab Medium"/>
                <a:cs typeface="Josefin Slab Medium"/>
                <a:sym typeface="Josefin Slab Medium"/>
              </a:defRPr>
            </a:lvl6pPr>
            <a:lvl7pPr lvl="6" rtl="0">
              <a:spcBef>
                <a:spcPts val="0"/>
              </a:spcBef>
              <a:spcAft>
                <a:spcPts val="0"/>
              </a:spcAft>
              <a:buNone/>
              <a:defRPr sz="2200">
                <a:solidFill>
                  <a:schemeClr val="dk1"/>
                </a:solidFill>
                <a:latin typeface="Josefin Slab Medium"/>
                <a:ea typeface="Josefin Slab Medium"/>
                <a:cs typeface="Josefin Slab Medium"/>
                <a:sym typeface="Josefin Slab Medium"/>
              </a:defRPr>
            </a:lvl7pPr>
            <a:lvl8pPr lvl="7" rtl="0">
              <a:spcBef>
                <a:spcPts val="0"/>
              </a:spcBef>
              <a:spcAft>
                <a:spcPts val="0"/>
              </a:spcAft>
              <a:buNone/>
              <a:defRPr sz="2200">
                <a:solidFill>
                  <a:schemeClr val="dk1"/>
                </a:solidFill>
                <a:latin typeface="Josefin Slab Medium"/>
                <a:ea typeface="Josefin Slab Medium"/>
                <a:cs typeface="Josefin Slab Medium"/>
                <a:sym typeface="Josefin Slab Medium"/>
              </a:defRPr>
            </a:lvl8pPr>
            <a:lvl9pPr lvl="8" rtl="0">
              <a:spcBef>
                <a:spcPts val="0"/>
              </a:spcBef>
              <a:spcAft>
                <a:spcPts val="0"/>
              </a:spcAft>
              <a:buNone/>
              <a:defRPr sz="2200">
                <a:solidFill>
                  <a:schemeClr val="dk1"/>
                </a:solidFill>
                <a:latin typeface="Josefin Slab Medium"/>
                <a:ea typeface="Josefin Slab Medium"/>
                <a:cs typeface="Josefin Slab Medium"/>
                <a:sym typeface="Josefin Slab Medium"/>
              </a:defRPr>
            </a:lvl9pPr>
          </a:lstStyle>
          <a:p/>
        </p:txBody>
      </p:sp>
      <p:sp>
        <p:nvSpPr>
          <p:cNvPr id="147" name="Google Shape;147;p20"/>
          <p:cNvSpPr txBox="1"/>
          <p:nvPr>
            <p:ph idx="8" type="subTitle"/>
          </p:nvPr>
        </p:nvSpPr>
        <p:spPr>
          <a:xfrm>
            <a:off x="6428112" y="1985738"/>
            <a:ext cx="1793700" cy="603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48" name="Google Shape;148;p20"/>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49" name="Google Shape;149;p20"/>
          <p:cNvPicPr preferRelativeResize="0"/>
          <p:nvPr/>
        </p:nvPicPr>
        <p:blipFill rotWithShape="1">
          <a:blip r:embed="rId3">
            <a:alphaModFix/>
          </a:blip>
          <a:srcRect b="13123" l="11646" r="21570" t="23509"/>
          <a:stretch/>
        </p:blipFill>
        <p:spPr>
          <a:xfrm rot="-4007764">
            <a:off x="-4517777" y="-752907"/>
            <a:ext cx="8008246" cy="432342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987175" y="2437675"/>
            <a:ext cx="2916000" cy="1192800"/>
          </a:xfrm>
          <a:prstGeom prst="rect">
            <a:avLst/>
          </a:prstGeom>
        </p:spPr>
        <p:txBody>
          <a:bodyPr anchorCtr="0" anchor="t" bIns="91425" lIns="91425" spcFirstLastPara="1" rIns="91425" wrap="square" tIns="91425">
            <a:noAutofit/>
          </a:bodyPr>
          <a:lstStyle>
            <a:lvl1pPr lvl="0" rtl="0">
              <a:lnSpc>
                <a:spcPct val="80000"/>
              </a:lnSpc>
              <a:spcBef>
                <a:spcPts val="0"/>
              </a:spcBef>
              <a:spcAft>
                <a:spcPts val="0"/>
              </a:spcAft>
              <a:buSzPts val="4200"/>
              <a:buNone/>
              <a:defRPr b="0"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6" name="Google Shape;16;p3"/>
          <p:cNvSpPr txBox="1"/>
          <p:nvPr>
            <p:ph idx="1" type="subTitle"/>
          </p:nvPr>
        </p:nvSpPr>
        <p:spPr>
          <a:xfrm>
            <a:off x="2892675" y="3356154"/>
            <a:ext cx="3105000" cy="6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600">
                <a:latin typeface="Montserrat"/>
                <a:ea typeface="Montserrat"/>
                <a:cs typeface="Montserrat"/>
                <a:sym typeface="Montserrat"/>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7" name="Google Shape;17;p3"/>
          <p:cNvSpPr txBox="1"/>
          <p:nvPr>
            <p:ph hasCustomPrompt="1" idx="2" type="title"/>
          </p:nvPr>
        </p:nvSpPr>
        <p:spPr>
          <a:xfrm>
            <a:off x="3754725" y="971753"/>
            <a:ext cx="1380900" cy="13641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b="0" sz="104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pic>
        <p:nvPicPr>
          <p:cNvPr id="18" name="Google Shape;18;p3"/>
          <p:cNvPicPr preferRelativeResize="0"/>
          <p:nvPr/>
        </p:nvPicPr>
        <p:blipFill rotWithShape="1">
          <a:blip r:embed="rId2">
            <a:alphaModFix/>
          </a:blip>
          <a:srcRect b="13123" l="11646" r="21570" t="23509"/>
          <a:stretch/>
        </p:blipFill>
        <p:spPr>
          <a:xfrm rot="-3684554">
            <a:off x="-4016599" y="-56868"/>
            <a:ext cx="8008241" cy="4323422"/>
          </a:xfrm>
          <a:prstGeom prst="rect">
            <a:avLst/>
          </a:prstGeom>
          <a:noFill/>
          <a:ln>
            <a:noFill/>
          </a:ln>
        </p:spPr>
      </p:pic>
      <p:pic>
        <p:nvPicPr>
          <p:cNvPr id="19" name="Google Shape;19;p3"/>
          <p:cNvPicPr preferRelativeResize="0"/>
          <p:nvPr/>
        </p:nvPicPr>
        <p:blipFill rotWithShape="1">
          <a:blip r:embed="rId3">
            <a:alphaModFix/>
          </a:blip>
          <a:srcRect b="17840" l="15308" r="20233" t="18940"/>
          <a:stretch/>
        </p:blipFill>
        <p:spPr>
          <a:xfrm rot="9616890">
            <a:off x="4161487" y="-2464542"/>
            <a:ext cx="5548850" cy="3096398"/>
          </a:xfrm>
          <a:prstGeom prst="rect">
            <a:avLst/>
          </a:prstGeom>
          <a:noFill/>
          <a:ln>
            <a:noFill/>
          </a:ln>
        </p:spPr>
      </p:pic>
      <p:pic>
        <p:nvPicPr>
          <p:cNvPr id="20" name="Google Shape;20;p3"/>
          <p:cNvPicPr preferRelativeResize="0"/>
          <p:nvPr/>
        </p:nvPicPr>
        <p:blipFill rotWithShape="1">
          <a:blip r:embed="rId4">
            <a:alphaModFix/>
          </a:blip>
          <a:srcRect b="36231" l="9262" r="10545" t="38868"/>
          <a:stretch/>
        </p:blipFill>
        <p:spPr>
          <a:xfrm rot="10107543">
            <a:off x="81464" y="3993968"/>
            <a:ext cx="10772168" cy="190310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BLANK_1_1_1_1_2">
    <p:spTree>
      <p:nvGrpSpPr>
        <p:cNvPr id="150" name="Shape 150"/>
        <p:cNvGrpSpPr/>
        <p:nvPr/>
      </p:nvGrpSpPr>
      <p:grpSpPr>
        <a:xfrm>
          <a:off x="0" y="0"/>
          <a:ext cx="0" cy="0"/>
          <a:chOff x="0" y="0"/>
          <a:chExt cx="0" cy="0"/>
        </a:xfrm>
      </p:grpSpPr>
      <p:pic>
        <p:nvPicPr>
          <p:cNvPr id="151" name="Google Shape;151;p21"/>
          <p:cNvPicPr preferRelativeResize="0"/>
          <p:nvPr/>
        </p:nvPicPr>
        <p:blipFill rotWithShape="1">
          <a:blip r:embed="rId2">
            <a:alphaModFix/>
          </a:blip>
          <a:srcRect b="13123" l="11646" r="21570" t="23509"/>
          <a:stretch/>
        </p:blipFill>
        <p:spPr>
          <a:xfrm rot="-4007764">
            <a:off x="-4636427" y="1298318"/>
            <a:ext cx="8008246" cy="4323421"/>
          </a:xfrm>
          <a:prstGeom prst="rect">
            <a:avLst/>
          </a:prstGeom>
          <a:noFill/>
          <a:ln>
            <a:noFill/>
          </a:ln>
        </p:spPr>
      </p:pic>
      <p:pic>
        <p:nvPicPr>
          <p:cNvPr id="152" name="Google Shape;152;p21"/>
          <p:cNvPicPr preferRelativeResize="0"/>
          <p:nvPr/>
        </p:nvPicPr>
        <p:blipFill rotWithShape="1">
          <a:blip r:embed="rId3">
            <a:alphaModFix/>
          </a:blip>
          <a:srcRect b="17840" l="15308" r="20233" t="18940"/>
          <a:stretch/>
        </p:blipFill>
        <p:spPr>
          <a:xfrm rot="1347044">
            <a:off x="5021088" y="-129738"/>
            <a:ext cx="5548855" cy="3096398"/>
          </a:xfrm>
          <a:prstGeom prst="rect">
            <a:avLst/>
          </a:prstGeom>
          <a:noFill/>
          <a:ln>
            <a:noFill/>
          </a:ln>
        </p:spPr>
      </p:pic>
      <p:pic>
        <p:nvPicPr>
          <p:cNvPr id="153" name="Google Shape;153;p21"/>
          <p:cNvPicPr preferRelativeResize="0"/>
          <p:nvPr/>
        </p:nvPicPr>
        <p:blipFill rotWithShape="1">
          <a:blip r:embed="rId3">
            <a:alphaModFix/>
          </a:blip>
          <a:srcRect b="17840" l="15308" r="20233" t="18940"/>
          <a:stretch/>
        </p:blipFill>
        <p:spPr>
          <a:xfrm rot="-1375958">
            <a:off x="3004952" y="4559899"/>
            <a:ext cx="5548853" cy="3096399"/>
          </a:xfrm>
          <a:prstGeom prst="rect">
            <a:avLst/>
          </a:prstGeom>
          <a:noFill/>
          <a:ln>
            <a:noFill/>
          </a:ln>
        </p:spPr>
      </p:pic>
      <p:sp>
        <p:nvSpPr>
          <p:cNvPr id="154" name="Google Shape;154;p21"/>
          <p:cNvSpPr txBox="1"/>
          <p:nvPr>
            <p:ph type="ctrTitle"/>
          </p:nvPr>
        </p:nvSpPr>
        <p:spPr>
          <a:xfrm>
            <a:off x="2102713" y="1191038"/>
            <a:ext cx="1860900" cy="364800"/>
          </a:xfrm>
          <a:prstGeom prst="rect">
            <a:avLst/>
          </a:prstGeom>
          <a:ln>
            <a:noFill/>
          </a:ln>
        </p:spPr>
        <p:txBody>
          <a:bodyPr anchorCtr="0" anchor="t" bIns="91425" lIns="91425" spcFirstLastPara="1" rIns="91425" wrap="square" tIns="91425">
            <a:noAutofit/>
          </a:bodyPr>
          <a:lstStyle>
            <a:lvl1pPr lvl="0" rtl="0" algn="l">
              <a:spcBef>
                <a:spcPts val="0"/>
              </a:spcBef>
              <a:spcAft>
                <a:spcPts val="0"/>
              </a:spcAft>
              <a:buSzPts val="1800"/>
              <a:buNone/>
              <a:defRPr b="0" sz="2200">
                <a:solidFill>
                  <a:schemeClr val="dk1"/>
                </a:solidFill>
                <a:latin typeface="Josefin Slab Medium"/>
                <a:ea typeface="Josefin Slab Medium"/>
                <a:cs typeface="Josefin Slab Medium"/>
                <a:sym typeface="Josefin Slab Medium"/>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55" name="Google Shape;155;p21"/>
          <p:cNvSpPr txBox="1"/>
          <p:nvPr>
            <p:ph idx="1" type="subTitle"/>
          </p:nvPr>
        </p:nvSpPr>
        <p:spPr>
          <a:xfrm>
            <a:off x="2102713" y="1551488"/>
            <a:ext cx="22857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rtl="0">
              <a:lnSpc>
                <a:spcPct val="100000"/>
              </a:lnSpc>
              <a:spcBef>
                <a:spcPts val="0"/>
              </a:spcBef>
              <a:spcAft>
                <a:spcPts val="0"/>
              </a:spcAft>
              <a:buSzPts val="1400"/>
              <a:buFont typeface="Roboto"/>
              <a:buNone/>
              <a:defRPr>
                <a:latin typeface="Roboto"/>
                <a:ea typeface="Roboto"/>
                <a:cs typeface="Roboto"/>
                <a:sym typeface="Roboto"/>
              </a:defRPr>
            </a:lvl2pPr>
            <a:lvl3pPr lvl="2" rtl="0">
              <a:lnSpc>
                <a:spcPct val="100000"/>
              </a:lnSpc>
              <a:spcBef>
                <a:spcPts val="0"/>
              </a:spcBef>
              <a:spcAft>
                <a:spcPts val="0"/>
              </a:spcAft>
              <a:buSzPts val="1400"/>
              <a:buFont typeface="Roboto"/>
              <a:buNone/>
              <a:defRPr>
                <a:latin typeface="Roboto"/>
                <a:ea typeface="Roboto"/>
                <a:cs typeface="Roboto"/>
                <a:sym typeface="Roboto"/>
              </a:defRPr>
            </a:lvl3pPr>
            <a:lvl4pPr lvl="3" rtl="0">
              <a:lnSpc>
                <a:spcPct val="100000"/>
              </a:lnSpc>
              <a:spcBef>
                <a:spcPts val="0"/>
              </a:spcBef>
              <a:spcAft>
                <a:spcPts val="0"/>
              </a:spcAft>
              <a:buSzPts val="1400"/>
              <a:buFont typeface="Roboto"/>
              <a:buNone/>
              <a:defRPr>
                <a:latin typeface="Roboto"/>
                <a:ea typeface="Roboto"/>
                <a:cs typeface="Roboto"/>
                <a:sym typeface="Roboto"/>
              </a:defRPr>
            </a:lvl4pPr>
            <a:lvl5pPr lvl="4" rtl="0">
              <a:lnSpc>
                <a:spcPct val="100000"/>
              </a:lnSpc>
              <a:spcBef>
                <a:spcPts val="0"/>
              </a:spcBef>
              <a:spcAft>
                <a:spcPts val="0"/>
              </a:spcAft>
              <a:buSzPts val="1400"/>
              <a:buFont typeface="Roboto"/>
              <a:buNone/>
              <a:defRPr>
                <a:latin typeface="Roboto"/>
                <a:ea typeface="Roboto"/>
                <a:cs typeface="Roboto"/>
                <a:sym typeface="Roboto"/>
              </a:defRPr>
            </a:lvl5pPr>
            <a:lvl6pPr lvl="5" rtl="0">
              <a:lnSpc>
                <a:spcPct val="100000"/>
              </a:lnSpc>
              <a:spcBef>
                <a:spcPts val="0"/>
              </a:spcBef>
              <a:spcAft>
                <a:spcPts val="0"/>
              </a:spcAft>
              <a:buSzPts val="1400"/>
              <a:buFont typeface="Roboto"/>
              <a:buNone/>
              <a:defRPr>
                <a:latin typeface="Roboto"/>
                <a:ea typeface="Roboto"/>
                <a:cs typeface="Roboto"/>
                <a:sym typeface="Roboto"/>
              </a:defRPr>
            </a:lvl6pPr>
            <a:lvl7pPr lvl="6" rtl="0">
              <a:lnSpc>
                <a:spcPct val="100000"/>
              </a:lnSpc>
              <a:spcBef>
                <a:spcPts val="0"/>
              </a:spcBef>
              <a:spcAft>
                <a:spcPts val="0"/>
              </a:spcAft>
              <a:buSzPts val="1400"/>
              <a:buFont typeface="Roboto"/>
              <a:buNone/>
              <a:defRPr>
                <a:latin typeface="Roboto"/>
                <a:ea typeface="Roboto"/>
                <a:cs typeface="Roboto"/>
                <a:sym typeface="Roboto"/>
              </a:defRPr>
            </a:lvl7pPr>
            <a:lvl8pPr lvl="7" rtl="0">
              <a:lnSpc>
                <a:spcPct val="100000"/>
              </a:lnSpc>
              <a:spcBef>
                <a:spcPts val="0"/>
              </a:spcBef>
              <a:spcAft>
                <a:spcPts val="0"/>
              </a:spcAft>
              <a:buSzPts val="1400"/>
              <a:buFont typeface="Roboto"/>
              <a:buNone/>
              <a:defRPr>
                <a:latin typeface="Roboto"/>
                <a:ea typeface="Roboto"/>
                <a:cs typeface="Roboto"/>
                <a:sym typeface="Roboto"/>
              </a:defRPr>
            </a:lvl8pPr>
            <a:lvl9pPr lvl="8" rtl="0">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56" name="Google Shape;156;p21"/>
          <p:cNvSpPr txBox="1"/>
          <p:nvPr>
            <p:ph idx="2" type="ctrTitle"/>
          </p:nvPr>
        </p:nvSpPr>
        <p:spPr>
          <a:xfrm>
            <a:off x="2102713" y="2364851"/>
            <a:ext cx="1860900" cy="364800"/>
          </a:xfrm>
          <a:prstGeom prst="rect">
            <a:avLst/>
          </a:prstGeom>
          <a:ln>
            <a:noFill/>
          </a:ln>
        </p:spPr>
        <p:txBody>
          <a:bodyPr anchorCtr="0" anchor="t" bIns="91425" lIns="91425" spcFirstLastPara="1" rIns="91425" wrap="square" tIns="91425">
            <a:noAutofit/>
          </a:bodyPr>
          <a:lstStyle>
            <a:lvl1pPr lvl="0" rtl="0" algn="l">
              <a:spcBef>
                <a:spcPts val="0"/>
              </a:spcBef>
              <a:spcAft>
                <a:spcPts val="0"/>
              </a:spcAft>
              <a:buSzPts val="1800"/>
              <a:buNone/>
              <a:defRPr b="0" sz="2200">
                <a:solidFill>
                  <a:schemeClr val="dk1"/>
                </a:solidFill>
                <a:latin typeface="Josefin Slab Medium"/>
                <a:ea typeface="Josefin Slab Medium"/>
                <a:cs typeface="Josefin Slab Medium"/>
                <a:sym typeface="Josefin Slab Medium"/>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57" name="Google Shape;157;p21"/>
          <p:cNvSpPr txBox="1"/>
          <p:nvPr>
            <p:ph idx="3" type="subTitle"/>
          </p:nvPr>
        </p:nvSpPr>
        <p:spPr>
          <a:xfrm>
            <a:off x="2102713" y="2725950"/>
            <a:ext cx="22932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rtl="0">
              <a:lnSpc>
                <a:spcPct val="100000"/>
              </a:lnSpc>
              <a:spcBef>
                <a:spcPts val="0"/>
              </a:spcBef>
              <a:spcAft>
                <a:spcPts val="0"/>
              </a:spcAft>
              <a:buSzPts val="1400"/>
              <a:buFont typeface="Roboto"/>
              <a:buNone/>
              <a:defRPr>
                <a:latin typeface="Roboto"/>
                <a:ea typeface="Roboto"/>
                <a:cs typeface="Roboto"/>
                <a:sym typeface="Roboto"/>
              </a:defRPr>
            </a:lvl2pPr>
            <a:lvl3pPr lvl="2" rtl="0">
              <a:lnSpc>
                <a:spcPct val="100000"/>
              </a:lnSpc>
              <a:spcBef>
                <a:spcPts val="0"/>
              </a:spcBef>
              <a:spcAft>
                <a:spcPts val="0"/>
              </a:spcAft>
              <a:buSzPts val="1400"/>
              <a:buFont typeface="Roboto"/>
              <a:buNone/>
              <a:defRPr>
                <a:latin typeface="Roboto"/>
                <a:ea typeface="Roboto"/>
                <a:cs typeface="Roboto"/>
                <a:sym typeface="Roboto"/>
              </a:defRPr>
            </a:lvl3pPr>
            <a:lvl4pPr lvl="3" rtl="0">
              <a:lnSpc>
                <a:spcPct val="100000"/>
              </a:lnSpc>
              <a:spcBef>
                <a:spcPts val="0"/>
              </a:spcBef>
              <a:spcAft>
                <a:spcPts val="0"/>
              </a:spcAft>
              <a:buSzPts val="1400"/>
              <a:buFont typeface="Roboto"/>
              <a:buNone/>
              <a:defRPr>
                <a:latin typeface="Roboto"/>
                <a:ea typeface="Roboto"/>
                <a:cs typeface="Roboto"/>
                <a:sym typeface="Roboto"/>
              </a:defRPr>
            </a:lvl4pPr>
            <a:lvl5pPr lvl="4" rtl="0">
              <a:lnSpc>
                <a:spcPct val="100000"/>
              </a:lnSpc>
              <a:spcBef>
                <a:spcPts val="0"/>
              </a:spcBef>
              <a:spcAft>
                <a:spcPts val="0"/>
              </a:spcAft>
              <a:buSzPts val="1400"/>
              <a:buFont typeface="Roboto"/>
              <a:buNone/>
              <a:defRPr>
                <a:latin typeface="Roboto"/>
                <a:ea typeface="Roboto"/>
                <a:cs typeface="Roboto"/>
                <a:sym typeface="Roboto"/>
              </a:defRPr>
            </a:lvl5pPr>
            <a:lvl6pPr lvl="5" rtl="0">
              <a:lnSpc>
                <a:spcPct val="100000"/>
              </a:lnSpc>
              <a:spcBef>
                <a:spcPts val="0"/>
              </a:spcBef>
              <a:spcAft>
                <a:spcPts val="0"/>
              </a:spcAft>
              <a:buSzPts val="1400"/>
              <a:buFont typeface="Roboto"/>
              <a:buNone/>
              <a:defRPr>
                <a:latin typeface="Roboto"/>
                <a:ea typeface="Roboto"/>
                <a:cs typeface="Roboto"/>
                <a:sym typeface="Roboto"/>
              </a:defRPr>
            </a:lvl6pPr>
            <a:lvl7pPr lvl="6" rtl="0">
              <a:lnSpc>
                <a:spcPct val="100000"/>
              </a:lnSpc>
              <a:spcBef>
                <a:spcPts val="0"/>
              </a:spcBef>
              <a:spcAft>
                <a:spcPts val="0"/>
              </a:spcAft>
              <a:buSzPts val="1400"/>
              <a:buFont typeface="Roboto"/>
              <a:buNone/>
              <a:defRPr>
                <a:latin typeface="Roboto"/>
                <a:ea typeface="Roboto"/>
                <a:cs typeface="Roboto"/>
                <a:sym typeface="Roboto"/>
              </a:defRPr>
            </a:lvl7pPr>
            <a:lvl8pPr lvl="7" rtl="0">
              <a:lnSpc>
                <a:spcPct val="100000"/>
              </a:lnSpc>
              <a:spcBef>
                <a:spcPts val="0"/>
              </a:spcBef>
              <a:spcAft>
                <a:spcPts val="0"/>
              </a:spcAft>
              <a:buSzPts val="1400"/>
              <a:buFont typeface="Roboto"/>
              <a:buNone/>
              <a:defRPr>
                <a:latin typeface="Roboto"/>
                <a:ea typeface="Roboto"/>
                <a:cs typeface="Roboto"/>
                <a:sym typeface="Roboto"/>
              </a:defRPr>
            </a:lvl8pPr>
            <a:lvl9pPr lvl="8" rtl="0">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58" name="Google Shape;158;p21"/>
          <p:cNvSpPr txBox="1"/>
          <p:nvPr>
            <p:ph idx="4" type="ctrTitle"/>
          </p:nvPr>
        </p:nvSpPr>
        <p:spPr>
          <a:xfrm>
            <a:off x="2102713" y="3633050"/>
            <a:ext cx="1860900" cy="364800"/>
          </a:xfrm>
          <a:prstGeom prst="rect">
            <a:avLst/>
          </a:prstGeom>
          <a:ln>
            <a:noFill/>
          </a:ln>
        </p:spPr>
        <p:txBody>
          <a:bodyPr anchorCtr="0" anchor="t" bIns="91425" lIns="91425" spcFirstLastPara="1" rIns="91425" wrap="square" tIns="91425">
            <a:noAutofit/>
          </a:bodyPr>
          <a:lstStyle>
            <a:lvl1pPr lvl="0" rtl="0" algn="l">
              <a:spcBef>
                <a:spcPts val="0"/>
              </a:spcBef>
              <a:spcAft>
                <a:spcPts val="0"/>
              </a:spcAft>
              <a:buSzPts val="1800"/>
              <a:buNone/>
              <a:defRPr b="0" sz="2200">
                <a:solidFill>
                  <a:schemeClr val="dk1"/>
                </a:solidFill>
                <a:latin typeface="Josefin Slab Medium"/>
                <a:ea typeface="Josefin Slab Medium"/>
                <a:cs typeface="Josefin Slab Medium"/>
                <a:sym typeface="Josefin Slab Medium"/>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59" name="Google Shape;159;p21"/>
          <p:cNvSpPr txBox="1"/>
          <p:nvPr>
            <p:ph idx="5" type="subTitle"/>
          </p:nvPr>
        </p:nvSpPr>
        <p:spPr>
          <a:xfrm>
            <a:off x="2102713" y="3995500"/>
            <a:ext cx="22857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rtl="0">
              <a:lnSpc>
                <a:spcPct val="100000"/>
              </a:lnSpc>
              <a:spcBef>
                <a:spcPts val="0"/>
              </a:spcBef>
              <a:spcAft>
                <a:spcPts val="0"/>
              </a:spcAft>
              <a:buSzPts val="1400"/>
              <a:buFont typeface="Roboto"/>
              <a:buNone/>
              <a:defRPr>
                <a:latin typeface="Roboto"/>
                <a:ea typeface="Roboto"/>
                <a:cs typeface="Roboto"/>
                <a:sym typeface="Roboto"/>
              </a:defRPr>
            </a:lvl2pPr>
            <a:lvl3pPr lvl="2" rtl="0">
              <a:lnSpc>
                <a:spcPct val="100000"/>
              </a:lnSpc>
              <a:spcBef>
                <a:spcPts val="0"/>
              </a:spcBef>
              <a:spcAft>
                <a:spcPts val="0"/>
              </a:spcAft>
              <a:buSzPts val="1400"/>
              <a:buFont typeface="Roboto"/>
              <a:buNone/>
              <a:defRPr>
                <a:latin typeface="Roboto"/>
                <a:ea typeface="Roboto"/>
                <a:cs typeface="Roboto"/>
                <a:sym typeface="Roboto"/>
              </a:defRPr>
            </a:lvl3pPr>
            <a:lvl4pPr lvl="3" rtl="0">
              <a:lnSpc>
                <a:spcPct val="100000"/>
              </a:lnSpc>
              <a:spcBef>
                <a:spcPts val="0"/>
              </a:spcBef>
              <a:spcAft>
                <a:spcPts val="0"/>
              </a:spcAft>
              <a:buSzPts val="1400"/>
              <a:buFont typeface="Roboto"/>
              <a:buNone/>
              <a:defRPr>
                <a:latin typeface="Roboto"/>
                <a:ea typeface="Roboto"/>
                <a:cs typeface="Roboto"/>
                <a:sym typeface="Roboto"/>
              </a:defRPr>
            </a:lvl4pPr>
            <a:lvl5pPr lvl="4" rtl="0">
              <a:lnSpc>
                <a:spcPct val="100000"/>
              </a:lnSpc>
              <a:spcBef>
                <a:spcPts val="0"/>
              </a:spcBef>
              <a:spcAft>
                <a:spcPts val="0"/>
              </a:spcAft>
              <a:buSzPts val="1400"/>
              <a:buFont typeface="Roboto"/>
              <a:buNone/>
              <a:defRPr>
                <a:latin typeface="Roboto"/>
                <a:ea typeface="Roboto"/>
                <a:cs typeface="Roboto"/>
                <a:sym typeface="Roboto"/>
              </a:defRPr>
            </a:lvl5pPr>
            <a:lvl6pPr lvl="5" rtl="0">
              <a:lnSpc>
                <a:spcPct val="100000"/>
              </a:lnSpc>
              <a:spcBef>
                <a:spcPts val="0"/>
              </a:spcBef>
              <a:spcAft>
                <a:spcPts val="0"/>
              </a:spcAft>
              <a:buSzPts val="1400"/>
              <a:buFont typeface="Roboto"/>
              <a:buNone/>
              <a:defRPr>
                <a:latin typeface="Roboto"/>
                <a:ea typeface="Roboto"/>
                <a:cs typeface="Roboto"/>
                <a:sym typeface="Roboto"/>
              </a:defRPr>
            </a:lvl6pPr>
            <a:lvl7pPr lvl="6" rtl="0">
              <a:lnSpc>
                <a:spcPct val="100000"/>
              </a:lnSpc>
              <a:spcBef>
                <a:spcPts val="0"/>
              </a:spcBef>
              <a:spcAft>
                <a:spcPts val="0"/>
              </a:spcAft>
              <a:buSzPts val="1400"/>
              <a:buFont typeface="Roboto"/>
              <a:buNone/>
              <a:defRPr>
                <a:latin typeface="Roboto"/>
                <a:ea typeface="Roboto"/>
                <a:cs typeface="Roboto"/>
                <a:sym typeface="Roboto"/>
              </a:defRPr>
            </a:lvl7pPr>
            <a:lvl8pPr lvl="7" rtl="0">
              <a:lnSpc>
                <a:spcPct val="100000"/>
              </a:lnSpc>
              <a:spcBef>
                <a:spcPts val="0"/>
              </a:spcBef>
              <a:spcAft>
                <a:spcPts val="0"/>
              </a:spcAft>
              <a:buSzPts val="1400"/>
              <a:buFont typeface="Roboto"/>
              <a:buNone/>
              <a:defRPr>
                <a:latin typeface="Roboto"/>
                <a:ea typeface="Roboto"/>
                <a:cs typeface="Roboto"/>
                <a:sym typeface="Roboto"/>
              </a:defRPr>
            </a:lvl8pPr>
            <a:lvl9pPr lvl="8" rtl="0">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60" name="Google Shape;160;p21"/>
          <p:cNvSpPr txBox="1"/>
          <p:nvPr>
            <p:ph idx="6" type="ctrTitle"/>
          </p:nvPr>
        </p:nvSpPr>
        <p:spPr>
          <a:xfrm>
            <a:off x="5946012" y="1191038"/>
            <a:ext cx="1860900" cy="364800"/>
          </a:xfrm>
          <a:prstGeom prst="rect">
            <a:avLst/>
          </a:prstGeom>
          <a:ln>
            <a:noFill/>
          </a:ln>
        </p:spPr>
        <p:txBody>
          <a:bodyPr anchorCtr="0" anchor="t" bIns="91425" lIns="91425" spcFirstLastPara="1" rIns="91425" wrap="square" tIns="91425">
            <a:noAutofit/>
          </a:bodyPr>
          <a:lstStyle>
            <a:lvl1pPr lvl="0" rtl="0" algn="l">
              <a:spcBef>
                <a:spcPts val="0"/>
              </a:spcBef>
              <a:spcAft>
                <a:spcPts val="0"/>
              </a:spcAft>
              <a:buSzPts val="1800"/>
              <a:buNone/>
              <a:defRPr sz="2200">
                <a:solidFill>
                  <a:schemeClr val="dk1"/>
                </a:solidFill>
                <a:latin typeface="Josefin Slab Medium"/>
                <a:ea typeface="Josefin Slab Medium"/>
                <a:cs typeface="Josefin Slab Medium"/>
                <a:sym typeface="Josefin Slab Medium"/>
              </a:defRPr>
            </a:lvl1pPr>
            <a:lvl2pPr lvl="1" rtl="0" algn="l">
              <a:spcBef>
                <a:spcPts val="0"/>
              </a:spcBef>
              <a:spcAft>
                <a:spcPts val="0"/>
              </a:spcAft>
              <a:buSzPts val="1800"/>
              <a:buNone/>
              <a:defRPr sz="1800"/>
            </a:lvl2pPr>
            <a:lvl3pPr lvl="2" rtl="0" algn="l">
              <a:spcBef>
                <a:spcPts val="0"/>
              </a:spcBef>
              <a:spcAft>
                <a:spcPts val="0"/>
              </a:spcAft>
              <a:buSzPts val="1800"/>
              <a:buNone/>
              <a:defRPr sz="1800"/>
            </a:lvl3pPr>
            <a:lvl4pPr lvl="3" rtl="0" algn="l">
              <a:spcBef>
                <a:spcPts val="0"/>
              </a:spcBef>
              <a:spcAft>
                <a:spcPts val="0"/>
              </a:spcAft>
              <a:buSzPts val="1800"/>
              <a:buNone/>
              <a:defRPr sz="1800"/>
            </a:lvl4pPr>
            <a:lvl5pPr lvl="4" rtl="0" algn="l">
              <a:spcBef>
                <a:spcPts val="0"/>
              </a:spcBef>
              <a:spcAft>
                <a:spcPts val="0"/>
              </a:spcAft>
              <a:buSzPts val="1800"/>
              <a:buNone/>
              <a:defRPr sz="1800"/>
            </a:lvl5pPr>
            <a:lvl6pPr lvl="5" rtl="0" algn="l">
              <a:spcBef>
                <a:spcPts val="0"/>
              </a:spcBef>
              <a:spcAft>
                <a:spcPts val="0"/>
              </a:spcAft>
              <a:buSzPts val="1800"/>
              <a:buNone/>
              <a:defRPr sz="1800"/>
            </a:lvl6pPr>
            <a:lvl7pPr lvl="6" rtl="0" algn="l">
              <a:spcBef>
                <a:spcPts val="0"/>
              </a:spcBef>
              <a:spcAft>
                <a:spcPts val="0"/>
              </a:spcAft>
              <a:buSzPts val="1800"/>
              <a:buNone/>
              <a:defRPr sz="1800"/>
            </a:lvl7pPr>
            <a:lvl8pPr lvl="7" rtl="0" algn="l">
              <a:spcBef>
                <a:spcPts val="0"/>
              </a:spcBef>
              <a:spcAft>
                <a:spcPts val="0"/>
              </a:spcAft>
              <a:buSzPts val="1800"/>
              <a:buNone/>
              <a:defRPr sz="1800"/>
            </a:lvl8pPr>
            <a:lvl9pPr lvl="8" rtl="0" algn="l">
              <a:spcBef>
                <a:spcPts val="0"/>
              </a:spcBef>
              <a:spcAft>
                <a:spcPts val="0"/>
              </a:spcAft>
              <a:buSzPts val="1800"/>
              <a:buNone/>
              <a:defRPr sz="1800"/>
            </a:lvl9pPr>
          </a:lstStyle>
          <a:p/>
        </p:txBody>
      </p:sp>
      <p:sp>
        <p:nvSpPr>
          <p:cNvPr id="161" name="Google Shape;161;p21"/>
          <p:cNvSpPr txBox="1"/>
          <p:nvPr>
            <p:ph idx="7" type="subTitle"/>
          </p:nvPr>
        </p:nvSpPr>
        <p:spPr>
          <a:xfrm>
            <a:off x="5946012" y="1551488"/>
            <a:ext cx="22932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rtl="0">
              <a:lnSpc>
                <a:spcPct val="100000"/>
              </a:lnSpc>
              <a:spcBef>
                <a:spcPts val="0"/>
              </a:spcBef>
              <a:spcAft>
                <a:spcPts val="0"/>
              </a:spcAft>
              <a:buSzPts val="1400"/>
              <a:buFont typeface="Roboto"/>
              <a:buNone/>
              <a:defRPr>
                <a:latin typeface="Roboto"/>
                <a:ea typeface="Roboto"/>
                <a:cs typeface="Roboto"/>
                <a:sym typeface="Roboto"/>
              </a:defRPr>
            </a:lvl2pPr>
            <a:lvl3pPr lvl="2" rtl="0">
              <a:lnSpc>
                <a:spcPct val="100000"/>
              </a:lnSpc>
              <a:spcBef>
                <a:spcPts val="0"/>
              </a:spcBef>
              <a:spcAft>
                <a:spcPts val="0"/>
              </a:spcAft>
              <a:buSzPts val="1400"/>
              <a:buFont typeface="Roboto"/>
              <a:buNone/>
              <a:defRPr>
                <a:latin typeface="Roboto"/>
                <a:ea typeface="Roboto"/>
                <a:cs typeface="Roboto"/>
                <a:sym typeface="Roboto"/>
              </a:defRPr>
            </a:lvl3pPr>
            <a:lvl4pPr lvl="3" rtl="0">
              <a:lnSpc>
                <a:spcPct val="100000"/>
              </a:lnSpc>
              <a:spcBef>
                <a:spcPts val="0"/>
              </a:spcBef>
              <a:spcAft>
                <a:spcPts val="0"/>
              </a:spcAft>
              <a:buSzPts val="1400"/>
              <a:buFont typeface="Roboto"/>
              <a:buNone/>
              <a:defRPr>
                <a:latin typeface="Roboto"/>
                <a:ea typeface="Roboto"/>
                <a:cs typeface="Roboto"/>
                <a:sym typeface="Roboto"/>
              </a:defRPr>
            </a:lvl4pPr>
            <a:lvl5pPr lvl="4" rtl="0">
              <a:lnSpc>
                <a:spcPct val="100000"/>
              </a:lnSpc>
              <a:spcBef>
                <a:spcPts val="0"/>
              </a:spcBef>
              <a:spcAft>
                <a:spcPts val="0"/>
              </a:spcAft>
              <a:buSzPts val="1400"/>
              <a:buFont typeface="Roboto"/>
              <a:buNone/>
              <a:defRPr>
                <a:latin typeface="Roboto"/>
                <a:ea typeface="Roboto"/>
                <a:cs typeface="Roboto"/>
                <a:sym typeface="Roboto"/>
              </a:defRPr>
            </a:lvl5pPr>
            <a:lvl6pPr lvl="5" rtl="0">
              <a:lnSpc>
                <a:spcPct val="100000"/>
              </a:lnSpc>
              <a:spcBef>
                <a:spcPts val="0"/>
              </a:spcBef>
              <a:spcAft>
                <a:spcPts val="0"/>
              </a:spcAft>
              <a:buSzPts val="1400"/>
              <a:buFont typeface="Roboto"/>
              <a:buNone/>
              <a:defRPr>
                <a:latin typeface="Roboto"/>
                <a:ea typeface="Roboto"/>
                <a:cs typeface="Roboto"/>
                <a:sym typeface="Roboto"/>
              </a:defRPr>
            </a:lvl6pPr>
            <a:lvl7pPr lvl="6" rtl="0">
              <a:lnSpc>
                <a:spcPct val="100000"/>
              </a:lnSpc>
              <a:spcBef>
                <a:spcPts val="0"/>
              </a:spcBef>
              <a:spcAft>
                <a:spcPts val="0"/>
              </a:spcAft>
              <a:buSzPts val="1400"/>
              <a:buFont typeface="Roboto"/>
              <a:buNone/>
              <a:defRPr>
                <a:latin typeface="Roboto"/>
                <a:ea typeface="Roboto"/>
                <a:cs typeface="Roboto"/>
                <a:sym typeface="Roboto"/>
              </a:defRPr>
            </a:lvl7pPr>
            <a:lvl8pPr lvl="7" rtl="0">
              <a:lnSpc>
                <a:spcPct val="100000"/>
              </a:lnSpc>
              <a:spcBef>
                <a:spcPts val="0"/>
              </a:spcBef>
              <a:spcAft>
                <a:spcPts val="0"/>
              </a:spcAft>
              <a:buSzPts val="1400"/>
              <a:buFont typeface="Roboto"/>
              <a:buNone/>
              <a:defRPr>
                <a:latin typeface="Roboto"/>
                <a:ea typeface="Roboto"/>
                <a:cs typeface="Roboto"/>
                <a:sym typeface="Roboto"/>
              </a:defRPr>
            </a:lvl8pPr>
            <a:lvl9pPr lvl="8" rtl="0">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62" name="Google Shape;162;p21"/>
          <p:cNvSpPr txBox="1"/>
          <p:nvPr>
            <p:ph idx="8" type="ctrTitle"/>
          </p:nvPr>
        </p:nvSpPr>
        <p:spPr>
          <a:xfrm>
            <a:off x="5946012" y="2364851"/>
            <a:ext cx="1860900" cy="364800"/>
          </a:xfrm>
          <a:prstGeom prst="rect">
            <a:avLst/>
          </a:prstGeom>
          <a:ln>
            <a:noFill/>
          </a:ln>
        </p:spPr>
        <p:txBody>
          <a:bodyPr anchorCtr="0" anchor="t" bIns="91425" lIns="91425" spcFirstLastPara="1" rIns="91425" wrap="square" tIns="91425">
            <a:noAutofit/>
          </a:bodyPr>
          <a:lstStyle>
            <a:lvl1pPr lvl="0" rtl="0" algn="l">
              <a:spcBef>
                <a:spcPts val="0"/>
              </a:spcBef>
              <a:spcAft>
                <a:spcPts val="0"/>
              </a:spcAft>
              <a:buSzPts val="1800"/>
              <a:buNone/>
              <a:defRPr sz="2200">
                <a:solidFill>
                  <a:schemeClr val="dk1"/>
                </a:solidFill>
                <a:latin typeface="Josefin Slab Medium"/>
                <a:ea typeface="Josefin Slab Medium"/>
                <a:cs typeface="Josefin Slab Medium"/>
                <a:sym typeface="Josefin Slab Medium"/>
              </a:defRPr>
            </a:lvl1pPr>
            <a:lvl2pPr lvl="1" rtl="0" algn="l">
              <a:spcBef>
                <a:spcPts val="0"/>
              </a:spcBef>
              <a:spcAft>
                <a:spcPts val="0"/>
              </a:spcAft>
              <a:buSzPts val="1800"/>
              <a:buNone/>
              <a:defRPr sz="1800"/>
            </a:lvl2pPr>
            <a:lvl3pPr lvl="2" rtl="0" algn="l">
              <a:spcBef>
                <a:spcPts val="0"/>
              </a:spcBef>
              <a:spcAft>
                <a:spcPts val="0"/>
              </a:spcAft>
              <a:buSzPts val="1800"/>
              <a:buNone/>
              <a:defRPr sz="1800"/>
            </a:lvl3pPr>
            <a:lvl4pPr lvl="3" rtl="0" algn="l">
              <a:spcBef>
                <a:spcPts val="0"/>
              </a:spcBef>
              <a:spcAft>
                <a:spcPts val="0"/>
              </a:spcAft>
              <a:buSzPts val="1800"/>
              <a:buNone/>
              <a:defRPr sz="1800"/>
            </a:lvl4pPr>
            <a:lvl5pPr lvl="4" rtl="0" algn="l">
              <a:spcBef>
                <a:spcPts val="0"/>
              </a:spcBef>
              <a:spcAft>
                <a:spcPts val="0"/>
              </a:spcAft>
              <a:buSzPts val="1800"/>
              <a:buNone/>
              <a:defRPr sz="1800"/>
            </a:lvl5pPr>
            <a:lvl6pPr lvl="5" rtl="0" algn="l">
              <a:spcBef>
                <a:spcPts val="0"/>
              </a:spcBef>
              <a:spcAft>
                <a:spcPts val="0"/>
              </a:spcAft>
              <a:buSzPts val="1800"/>
              <a:buNone/>
              <a:defRPr sz="1800"/>
            </a:lvl6pPr>
            <a:lvl7pPr lvl="6" rtl="0" algn="l">
              <a:spcBef>
                <a:spcPts val="0"/>
              </a:spcBef>
              <a:spcAft>
                <a:spcPts val="0"/>
              </a:spcAft>
              <a:buSzPts val="1800"/>
              <a:buNone/>
              <a:defRPr sz="1800"/>
            </a:lvl7pPr>
            <a:lvl8pPr lvl="7" rtl="0" algn="l">
              <a:spcBef>
                <a:spcPts val="0"/>
              </a:spcBef>
              <a:spcAft>
                <a:spcPts val="0"/>
              </a:spcAft>
              <a:buSzPts val="1800"/>
              <a:buNone/>
              <a:defRPr sz="1800"/>
            </a:lvl8pPr>
            <a:lvl9pPr lvl="8" rtl="0" algn="l">
              <a:spcBef>
                <a:spcPts val="0"/>
              </a:spcBef>
              <a:spcAft>
                <a:spcPts val="0"/>
              </a:spcAft>
              <a:buSzPts val="1800"/>
              <a:buNone/>
              <a:defRPr sz="1800"/>
            </a:lvl9pPr>
          </a:lstStyle>
          <a:p/>
        </p:txBody>
      </p:sp>
      <p:sp>
        <p:nvSpPr>
          <p:cNvPr id="163" name="Google Shape;163;p21"/>
          <p:cNvSpPr txBox="1"/>
          <p:nvPr>
            <p:ph idx="9" type="subTitle"/>
          </p:nvPr>
        </p:nvSpPr>
        <p:spPr>
          <a:xfrm>
            <a:off x="5946012" y="2725950"/>
            <a:ext cx="22932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rtl="0">
              <a:lnSpc>
                <a:spcPct val="100000"/>
              </a:lnSpc>
              <a:spcBef>
                <a:spcPts val="0"/>
              </a:spcBef>
              <a:spcAft>
                <a:spcPts val="0"/>
              </a:spcAft>
              <a:buSzPts val="1400"/>
              <a:buFont typeface="Roboto"/>
              <a:buNone/>
              <a:defRPr>
                <a:latin typeface="Roboto"/>
                <a:ea typeface="Roboto"/>
                <a:cs typeface="Roboto"/>
                <a:sym typeface="Roboto"/>
              </a:defRPr>
            </a:lvl2pPr>
            <a:lvl3pPr lvl="2" rtl="0">
              <a:lnSpc>
                <a:spcPct val="100000"/>
              </a:lnSpc>
              <a:spcBef>
                <a:spcPts val="0"/>
              </a:spcBef>
              <a:spcAft>
                <a:spcPts val="0"/>
              </a:spcAft>
              <a:buSzPts val="1400"/>
              <a:buFont typeface="Roboto"/>
              <a:buNone/>
              <a:defRPr>
                <a:latin typeface="Roboto"/>
                <a:ea typeface="Roboto"/>
                <a:cs typeface="Roboto"/>
                <a:sym typeface="Roboto"/>
              </a:defRPr>
            </a:lvl3pPr>
            <a:lvl4pPr lvl="3" rtl="0">
              <a:lnSpc>
                <a:spcPct val="100000"/>
              </a:lnSpc>
              <a:spcBef>
                <a:spcPts val="0"/>
              </a:spcBef>
              <a:spcAft>
                <a:spcPts val="0"/>
              </a:spcAft>
              <a:buSzPts val="1400"/>
              <a:buFont typeface="Roboto"/>
              <a:buNone/>
              <a:defRPr>
                <a:latin typeface="Roboto"/>
                <a:ea typeface="Roboto"/>
                <a:cs typeface="Roboto"/>
                <a:sym typeface="Roboto"/>
              </a:defRPr>
            </a:lvl4pPr>
            <a:lvl5pPr lvl="4" rtl="0">
              <a:lnSpc>
                <a:spcPct val="100000"/>
              </a:lnSpc>
              <a:spcBef>
                <a:spcPts val="0"/>
              </a:spcBef>
              <a:spcAft>
                <a:spcPts val="0"/>
              </a:spcAft>
              <a:buSzPts val="1400"/>
              <a:buFont typeface="Roboto"/>
              <a:buNone/>
              <a:defRPr>
                <a:latin typeface="Roboto"/>
                <a:ea typeface="Roboto"/>
                <a:cs typeface="Roboto"/>
                <a:sym typeface="Roboto"/>
              </a:defRPr>
            </a:lvl5pPr>
            <a:lvl6pPr lvl="5" rtl="0">
              <a:lnSpc>
                <a:spcPct val="100000"/>
              </a:lnSpc>
              <a:spcBef>
                <a:spcPts val="0"/>
              </a:spcBef>
              <a:spcAft>
                <a:spcPts val="0"/>
              </a:spcAft>
              <a:buSzPts val="1400"/>
              <a:buFont typeface="Roboto"/>
              <a:buNone/>
              <a:defRPr>
                <a:latin typeface="Roboto"/>
                <a:ea typeface="Roboto"/>
                <a:cs typeface="Roboto"/>
                <a:sym typeface="Roboto"/>
              </a:defRPr>
            </a:lvl6pPr>
            <a:lvl7pPr lvl="6" rtl="0">
              <a:lnSpc>
                <a:spcPct val="100000"/>
              </a:lnSpc>
              <a:spcBef>
                <a:spcPts val="0"/>
              </a:spcBef>
              <a:spcAft>
                <a:spcPts val="0"/>
              </a:spcAft>
              <a:buSzPts val="1400"/>
              <a:buFont typeface="Roboto"/>
              <a:buNone/>
              <a:defRPr>
                <a:latin typeface="Roboto"/>
                <a:ea typeface="Roboto"/>
                <a:cs typeface="Roboto"/>
                <a:sym typeface="Roboto"/>
              </a:defRPr>
            </a:lvl7pPr>
            <a:lvl8pPr lvl="7" rtl="0">
              <a:lnSpc>
                <a:spcPct val="100000"/>
              </a:lnSpc>
              <a:spcBef>
                <a:spcPts val="0"/>
              </a:spcBef>
              <a:spcAft>
                <a:spcPts val="0"/>
              </a:spcAft>
              <a:buSzPts val="1400"/>
              <a:buFont typeface="Roboto"/>
              <a:buNone/>
              <a:defRPr>
                <a:latin typeface="Roboto"/>
                <a:ea typeface="Roboto"/>
                <a:cs typeface="Roboto"/>
                <a:sym typeface="Roboto"/>
              </a:defRPr>
            </a:lvl8pPr>
            <a:lvl9pPr lvl="8" rtl="0">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64" name="Google Shape;164;p21"/>
          <p:cNvSpPr txBox="1"/>
          <p:nvPr>
            <p:ph idx="13" type="ctrTitle"/>
          </p:nvPr>
        </p:nvSpPr>
        <p:spPr>
          <a:xfrm>
            <a:off x="5946012" y="3633050"/>
            <a:ext cx="1860900" cy="364800"/>
          </a:xfrm>
          <a:prstGeom prst="rect">
            <a:avLst/>
          </a:prstGeom>
          <a:ln>
            <a:noFill/>
          </a:ln>
        </p:spPr>
        <p:txBody>
          <a:bodyPr anchorCtr="0" anchor="t" bIns="91425" lIns="91425" spcFirstLastPara="1" rIns="91425" wrap="square" tIns="91425">
            <a:noAutofit/>
          </a:bodyPr>
          <a:lstStyle>
            <a:lvl1pPr lvl="0" rtl="0" algn="l">
              <a:spcBef>
                <a:spcPts val="0"/>
              </a:spcBef>
              <a:spcAft>
                <a:spcPts val="0"/>
              </a:spcAft>
              <a:buSzPts val="1800"/>
              <a:buNone/>
              <a:defRPr sz="2200">
                <a:solidFill>
                  <a:schemeClr val="dk1"/>
                </a:solidFill>
                <a:latin typeface="Josefin Slab Medium"/>
                <a:ea typeface="Josefin Slab Medium"/>
                <a:cs typeface="Josefin Slab Medium"/>
                <a:sym typeface="Josefin Slab Medium"/>
              </a:defRPr>
            </a:lvl1pPr>
            <a:lvl2pPr lvl="1" rtl="0" algn="l">
              <a:spcBef>
                <a:spcPts val="0"/>
              </a:spcBef>
              <a:spcAft>
                <a:spcPts val="0"/>
              </a:spcAft>
              <a:buSzPts val="1800"/>
              <a:buNone/>
              <a:defRPr sz="1800"/>
            </a:lvl2pPr>
            <a:lvl3pPr lvl="2" rtl="0" algn="l">
              <a:spcBef>
                <a:spcPts val="0"/>
              </a:spcBef>
              <a:spcAft>
                <a:spcPts val="0"/>
              </a:spcAft>
              <a:buSzPts val="1800"/>
              <a:buNone/>
              <a:defRPr sz="1800"/>
            </a:lvl3pPr>
            <a:lvl4pPr lvl="3" rtl="0" algn="l">
              <a:spcBef>
                <a:spcPts val="0"/>
              </a:spcBef>
              <a:spcAft>
                <a:spcPts val="0"/>
              </a:spcAft>
              <a:buSzPts val="1800"/>
              <a:buNone/>
              <a:defRPr sz="1800"/>
            </a:lvl4pPr>
            <a:lvl5pPr lvl="4" rtl="0" algn="l">
              <a:spcBef>
                <a:spcPts val="0"/>
              </a:spcBef>
              <a:spcAft>
                <a:spcPts val="0"/>
              </a:spcAft>
              <a:buSzPts val="1800"/>
              <a:buNone/>
              <a:defRPr sz="1800"/>
            </a:lvl5pPr>
            <a:lvl6pPr lvl="5" rtl="0" algn="l">
              <a:spcBef>
                <a:spcPts val="0"/>
              </a:spcBef>
              <a:spcAft>
                <a:spcPts val="0"/>
              </a:spcAft>
              <a:buSzPts val="1800"/>
              <a:buNone/>
              <a:defRPr sz="1800"/>
            </a:lvl6pPr>
            <a:lvl7pPr lvl="6" rtl="0" algn="l">
              <a:spcBef>
                <a:spcPts val="0"/>
              </a:spcBef>
              <a:spcAft>
                <a:spcPts val="0"/>
              </a:spcAft>
              <a:buSzPts val="1800"/>
              <a:buNone/>
              <a:defRPr sz="1800"/>
            </a:lvl7pPr>
            <a:lvl8pPr lvl="7" rtl="0" algn="l">
              <a:spcBef>
                <a:spcPts val="0"/>
              </a:spcBef>
              <a:spcAft>
                <a:spcPts val="0"/>
              </a:spcAft>
              <a:buSzPts val="1800"/>
              <a:buNone/>
              <a:defRPr sz="1800"/>
            </a:lvl8pPr>
            <a:lvl9pPr lvl="8" rtl="0" algn="l">
              <a:spcBef>
                <a:spcPts val="0"/>
              </a:spcBef>
              <a:spcAft>
                <a:spcPts val="0"/>
              </a:spcAft>
              <a:buSzPts val="1800"/>
              <a:buNone/>
              <a:defRPr sz="1800"/>
            </a:lvl9pPr>
          </a:lstStyle>
          <a:p/>
        </p:txBody>
      </p:sp>
      <p:sp>
        <p:nvSpPr>
          <p:cNvPr id="165" name="Google Shape;165;p21"/>
          <p:cNvSpPr txBox="1"/>
          <p:nvPr>
            <p:ph idx="14" type="subTitle"/>
          </p:nvPr>
        </p:nvSpPr>
        <p:spPr>
          <a:xfrm>
            <a:off x="5946012" y="3995500"/>
            <a:ext cx="22932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rtl="0">
              <a:lnSpc>
                <a:spcPct val="100000"/>
              </a:lnSpc>
              <a:spcBef>
                <a:spcPts val="0"/>
              </a:spcBef>
              <a:spcAft>
                <a:spcPts val="0"/>
              </a:spcAft>
              <a:buSzPts val="1400"/>
              <a:buFont typeface="Roboto"/>
              <a:buNone/>
              <a:defRPr>
                <a:latin typeface="Roboto"/>
                <a:ea typeface="Roboto"/>
                <a:cs typeface="Roboto"/>
                <a:sym typeface="Roboto"/>
              </a:defRPr>
            </a:lvl2pPr>
            <a:lvl3pPr lvl="2" rtl="0">
              <a:lnSpc>
                <a:spcPct val="100000"/>
              </a:lnSpc>
              <a:spcBef>
                <a:spcPts val="0"/>
              </a:spcBef>
              <a:spcAft>
                <a:spcPts val="0"/>
              </a:spcAft>
              <a:buSzPts val="1400"/>
              <a:buFont typeface="Roboto"/>
              <a:buNone/>
              <a:defRPr>
                <a:latin typeface="Roboto"/>
                <a:ea typeface="Roboto"/>
                <a:cs typeface="Roboto"/>
                <a:sym typeface="Roboto"/>
              </a:defRPr>
            </a:lvl3pPr>
            <a:lvl4pPr lvl="3" rtl="0">
              <a:lnSpc>
                <a:spcPct val="100000"/>
              </a:lnSpc>
              <a:spcBef>
                <a:spcPts val="0"/>
              </a:spcBef>
              <a:spcAft>
                <a:spcPts val="0"/>
              </a:spcAft>
              <a:buSzPts val="1400"/>
              <a:buFont typeface="Roboto"/>
              <a:buNone/>
              <a:defRPr>
                <a:latin typeface="Roboto"/>
                <a:ea typeface="Roboto"/>
                <a:cs typeface="Roboto"/>
                <a:sym typeface="Roboto"/>
              </a:defRPr>
            </a:lvl4pPr>
            <a:lvl5pPr lvl="4" rtl="0">
              <a:lnSpc>
                <a:spcPct val="100000"/>
              </a:lnSpc>
              <a:spcBef>
                <a:spcPts val="0"/>
              </a:spcBef>
              <a:spcAft>
                <a:spcPts val="0"/>
              </a:spcAft>
              <a:buSzPts val="1400"/>
              <a:buFont typeface="Roboto"/>
              <a:buNone/>
              <a:defRPr>
                <a:latin typeface="Roboto"/>
                <a:ea typeface="Roboto"/>
                <a:cs typeface="Roboto"/>
                <a:sym typeface="Roboto"/>
              </a:defRPr>
            </a:lvl5pPr>
            <a:lvl6pPr lvl="5" rtl="0">
              <a:lnSpc>
                <a:spcPct val="100000"/>
              </a:lnSpc>
              <a:spcBef>
                <a:spcPts val="0"/>
              </a:spcBef>
              <a:spcAft>
                <a:spcPts val="0"/>
              </a:spcAft>
              <a:buSzPts val="1400"/>
              <a:buFont typeface="Roboto"/>
              <a:buNone/>
              <a:defRPr>
                <a:latin typeface="Roboto"/>
                <a:ea typeface="Roboto"/>
                <a:cs typeface="Roboto"/>
                <a:sym typeface="Roboto"/>
              </a:defRPr>
            </a:lvl6pPr>
            <a:lvl7pPr lvl="6" rtl="0">
              <a:lnSpc>
                <a:spcPct val="100000"/>
              </a:lnSpc>
              <a:spcBef>
                <a:spcPts val="0"/>
              </a:spcBef>
              <a:spcAft>
                <a:spcPts val="0"/>
              </a:spcAft>
              <a:buSzPts val="1400"/>
              <a:buFont typeface="Roboto"/>
              <a:buNone/>
              <a:defRPr>
                <a:latin typeface="Roboto"/>
                <a:ea typeface="Roboto"/>
                <a:cs typeface="Roboto"/>
                <a:sym typeface="Roboto"/>
              </a:defRPr>
            </a:lvl7pPr>
            <a:lvl8pPr lvl="7" rtl="0">
              <a:lnSpc>
                <a:spcPct val="100000"/>
              </a:lnSpc>
              <a:spcBef>
                <a:spcPts val="0"/>
              </a:spcBef>
              <a:spcAft>
                <a:spcPts val="0"/>
              </a:spcAft>
              <a:buSzPts val="1400"/>
              <a:buFont typeface="Roboto"/>
              <a:buNone/>
              <a:defRPr>
                <a:latin typeface="Roboto"/>
                <a:ea typeface="Roboto"/>
                <a:cs typeface="Roboto"/>
                <a:sym typeface="Roboto"/>
              </a:defRPr>
            </a:lvl8pPr>
            <a:lvl9pPr lvl="8" rtl="0">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66" name="Google Shape;166;p21"/>
          <p:cNvSpPr txBox="1"/>
          <p:nvPr>
            <p:ph idx="15"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Slide_1_1_1">
    <p:spTree>
      <p:nvGrpSpPr>
        <p:cNvPr id="167" name="Shape 167"/>
        <p:cNvGrpSpPr/>
        <p:nvPr/>
      </p:nvGrpSpPr>
      <p:grpSpPr>
        <a:xfrm>
          <a:off x="0" y="0"/>
          <a:ext cx="0" cy="0"/>
          <a:chOff x="0" y="0"/>
          <a:chExt cx="0" cy="0"/>
        </a:xfrm>
      </p:grpSpPr>
      <p:sp>
        <p:nvSpPr>
          <p:cNvPr id="168" name="Google Shape;168;p22"/>
          <p:cNvSpPr txBox="1"/>
          <p:nvPr>
            <p:ph idx="1" type="subTitle"/>
          </p:nvPr>
        </p:nvSpPr>
        <p:spPr>
          <a:xfrm>
            <a:off x="1338200" y="2396050"/>
            <a:ext cx="2416800" cy="13401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None/>
              <a:defRPr sz="1400">
                <a:solidFill>
                  <a:schemeClr val="dk1"/>
                </a:solidFill>
                <a:latin typeface="Montserrat"/>
                <a:ea typeface="Montserrat"/>
                <a:cs typeface="Montserrat"/>
                <a:sym typeface="Montserrat"/>
              </a:defRPr>
            </a:lvl1pPr>
            <a:lvl2pPr lvl="1" rtl="0" algn="ctr">
              <a:lnSpc>
                <a:spcPct val="115000"/>
              </a:lnSpc>
              <a:spcBef>
                <a:spcPts val="0"/>
              </a:spcBef>
              <a:spcAft>
                <a:spcPts val="0"/>
              </a:spcAft>
              <a:buNone/>
              <a:defRPr sz="1400">
                <a:solidFill>
                  <a:schemeClr val="dk1"/>
                </a:solidFill>
                <a:latin typeface="Montserrat"/>
                <a:ea typeface="Montserrat"/>
                <a:cs typeface="Montserrat"/>
                <a:sym typeface="Montserrat"/>
              </a:defRPr>
            </a:lvl2pPr>
            <a:lvl3pPr lvl="2" rtl="0" algn="ctr">
              <a:lnSpc>
                <a:spcPct val="115000"/>
              </a:lnSpc>
              <a:spcBef>
                <a:spcPts val="0"/>
              </a:spcBef>
              <a:spcAft>
                <a:spcPts val="0"/>
              </a:spcAft>
              <a:buNone/>
              <a:defRPr sz="1400">
                <a:solidFill>
                  <a:schemeClr val="dk1"/>
                </a:solidFill>
                <a:latin typeface="Montserrat"/>
                <a:ea typeface="Montserrat"/>
                <a:cs typeface="Montserrat"/>
                <a:sym typeface="Montserrat"/>
              </a:defRPr>
            </a:lvl3pPr>
            <a:lvl4pPr lvl="3" rtl="0" algn="ctr">
              <a:lnSpc>
                <a:spcPct val="115000"/>
              </a:lnSpc>
              <a:spcBef>
                <a:spcPts val="0"/>
              </a:spcBef>
              <a:spcAft>
                <a:spcPts val="0"/>
              </a:spcAft>
              <a:buNone/>
              <a:defRPr sz="1400">
                <a:solidFill>
                  <a:schemeClr val="dk1"/>
                </a:solidFill>
                <a:latin typeface="Montserrat"/>
                <a:ea typeface="Montserrat"/>
                <a:cs typeface="Montserrat"/>
                <a:sym typeface="Montserrat"/>
              </a:defRPr>
            </a:lvl4pPr>
            <a:lvl5pPr lvl="4" rtl="0" algn="ctr">
              <a:lnSpc>
                <a:spcPct val="115000"/>
              </a:lnSpc>
              <a:spcBef>
                <a:spcPts val="0"/>
              </a:spcBef>
              <a:spcAft>
                <a:spcPts val="0"/>
              </a:spcAft>
              <a:buNone/>
              <a:defRPr sz="1400">
                <a:solidFill>
                  <a:schemeClr val="dk1"/>
                </a:solidFill>
                <a:latin typeface="Montserrat"/>
                <a:ea typeface="Montserrat"/>
                <a:cs typeface="Montserrat"/>
                <a:sym typeface="Montserrat"/>
              </a:defRPr>
            </a:lvl5pPr>
            <a:lvl6pPr lvl="5" rtl="0" algn="ctr">
              <a:lnSpc>
                <a:spcPct val="115000"/>
              </a:lnSpc>
              <a:spcBef>
                <a:spcPts val="0"/>
              </a:spcBef>
              <a:spcAft>
                <a:spcPts val="0"/>
              </a:spcAft>
              <a:buNone/>
              <a:defRPr sz="1400">
                <a:solidFill>
                  <a:schemeClr val="dk1"/>
                </a:solidFill>
                <a:latin typeface="Montserrat"/>
                <a:ea typeface="Montserrat"/>
                <a:cs typeface="Montserrat"/>
                <a:sym typeface="Montserrat"/>
              </a:defRPr>
            </a:lvl6pPr>
            <a:lvl7pPr lvl="6" rtl="0" algn="ctr">
              <a:lnSpc>
                <a:spcPct val="115000"/>
              </a:lnSpc>
              <a:spcBef>
                <a:spcPts val="0"/>
              </a:spcBef>
              <a:spcAft>
                <a:spcPts val="0"/>
              </a:spcAft>
              <a:buNone/>
              <a:defRPr sz="1400">
                <a:solidFill>
                  <a:schemeClr val="dk1"/>
                </a:solidFill>
                <a:latin typeface="Montserrat"/>
                <a:ea typeface="Montserrat"/>
                <a:cs typeface="Montserrat"/>
                <a:sym typeface="Montserrat"/>
              </a:defRPr>
            </a:lvl7pPr>
            <a:lvl8pPr lvl="7" rtl="0" algn="ctr">
              <a:lnSpc>
                <a:spcPct val="115000"/>
              </a:lnSpc>
              <a:spcBef>
                <a:spcPts val="0"/>
              </a:spcBef>
              <a:spcAft>
                <a:spcPts val="0"/>
              </a:spcAft>
              <a:buNone/>
              <a:defRPr sz="1400">
                <a:solidFill>
                  <a:schemeClr val="dk1"/>
                </a:solidFill>
                <a:latin typeface="Montserrat"/>
                <a:ea typeface="Montserrat"/>
                <a:cs typeface="Montserrat"/>
                <a:sym typeface="Montserrat"/>
              </a:defRPr>
            </a:lvl8pPr>
            <a:lvl9pPr lvl="8" rtl="0" algn="ctr">
              <a:lnSpc>
                <a:spcPct val="115000"/>
              </a:lnSpc>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69" name="Google Shape;169;p22"/>
          <p:cNvSpPr txBox="1"/>
          <p:nvPr>
            <p:ph type="title"/>
          </p:nvPr>
        </p:nvSpPr>
        <p:spPr>
          <a:xfrm>
            <a:off x="946700" y="1813850"/>
            <a:ext cx="3199800" cy="704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b="0" sz="36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pic>
        <p:nvPicPr>
          <p:cNvPr id="170" name="Google Shape;170;p22"/>
          <p:cNvPicPr preferRelativeResize="0"/>
          <p:nvPr/>
        </p:nvPicPr>
        <p:blipFill rotWithShape="1">
          <a:blip r:embed="rId2">
            <a:alphaModFix/>
          </a:blip>
          <a:srcRect b="13123" l="11646" r="21570" t="23509"/>
          <a:stretch/>
        </p:blipFill>
        <p:spPr>
          <a:xfrm>
            <a:off x="3922100" y="1813853"/>
            <a:ext cx="8008249" cy="4323425"/>
          </a:xfrm>
          <a:prstGeom prst="rect">
            <a:avLst/>
          </a:prstGeom>
          <a:noFill/>
          <a:ln>
            <a:noFill/>
          </a:ln>
        </p:spPr>
      </p:pic>
      <p:pic>
        <p:nvPicPr>
          <p:cNvPr id="171" name="Google Shape;171;p22"/>
          <p:cNvPicPr preferRelativeResize="0"/>
          <p:nvPr/>
        </p:nvPicPr>
        <p:blipFill rotWithShape="1">
          <a:blip r:embed="rId3">
            <a:alphaModFix/>
          </a:blip>
          <a:srcRect b="17840" l="15308" r="20233" t="18940"/>
          <a:stretch/>
        </p:blipFill>
        <p:spPr>
          <a:xfrm rot="-10536139">
            <a:off x="-1130009" y="2398856"/>
            <a:ext cx="5548848" cy="3096402"/>
          </a:xfrm>
          <a:prstGeom prst="rect">
            <a:avLst/>
          </a:prstGeom>
          <a:noFill/>
          <a:ln>
            <a:noFill/>
          </a:ln>
        </p:spPr>
      </p:pic>
      <p:pic>
        <p:nvPicPr>
          <p:cNvPr id="172" name="Google Shape;172;p22"/>
          <p:cNvPicPr preferRelativeResize="0"/>
          <p:nvPr/>
        </p:nvPicPr>
        <p:blipFill rotWithShape="1">
          <a:blip r:embed="rId4">
            <a:alphaModFix/>
          </a:blip>
          <a:srcRect b="36231" l="9262" r="10545" t="38868"/>
          <a:stretch/>
        </p:blipFill>
        <p:spPr>
          <a:xfrm rot="10252851">
            <a:off x="-2248940" y="-1153250"/>
            <a:ext cx="10772173" cy="190309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_1_1">
    <p:spTree>
      <p:nvGrpSpPr>
        <p:cNvPr id="173" name="Shape 173"/>
        <p:cNvGrpSpPr/>
        <p:nvPr/>
      </p:nvGrpSpPr>
      <p:grpSpPr>
        <a:xfrm>
          <a:off x="0" y="0"/>
          <a:ext cx="0" cy="0"/>
          <a:chOff x="0" y="0"/>
          <a:chExt cx="0" cy="0"/>
        </a:xfrm>
      </p:grpSpPr>
      <p:sp>
        <p:nvSpPr>
          <p:cNvPr id="174" name="Google Shape;174;p23"/>
          <p:cNvSpPr txBox="1"/>
          <p:nvPr>
            <p:ph type="title"/>
          </p:nvPr>
        </p:nvSpPr>
        <p:spPr>
          <a:xfrm>
            <a:off x="5764475" y="1523250"/>
            <a:ext cx="2581500" cy="991800"/>
          </a:xfrm>
          <a:prstGeom prst="rect">
            <a:avLst/>
          </a:prstGeom>
          <a:noFill/>
          <a:ln>
            <a:noFill/>
          </a:ln>
        </p:spPr>
        <p:txBody>
          <a:bodyPr anchorCtr="0" anchor="t" bIns="0" lIns="0" spcFirstLastPara="1" rIns="0" wrap="square" tIns="0">
            <a:noAutofit/>
          </a:bodyPr>
          <a:lstStyle>
            <a:lvl1pPr lvl="0" rtl="0" algn="r">
              <a:spcBef>
                <a:spcPts val="0"/>
              </a:spcBef>
              <a:spcAft>
                <a:spcPts val="0"/>
              </a:spcAft>
              <a:buSzPts val="2200"/>
              <a:buNone/>
              <a:defRPr i="0"/>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p:txBody>
      </p:sp>
      <p:sp>
        <p:nvSpPr>
          <p:cNvPr id="175" name="Google Shape;175;p23"/>
          <p:cNvSpPr txBox="1"/>
          <p:nvPr>
            <p:ph idx="1" type="subTitle"/>
          </p:nvPr>
        </p:nvSpPr>
        <p:spPr>
          <a:xfrm>
            <a:off x="5764475" y="2491775"/>
            <a:ext cx="2581500" cy="1185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chemeClr val="dk1"/>
                </a:solidFill>
                <a:latin typeface="Montserrat"/>
                <a:ea typeface="Montserrat"/>
                <a:cs typeface="Montserrat"/>
                <a:sym typeface="Montserrat"/>
              </a:defRPr>
            </a:lvl1pPr>
            <a:lvl2pPr lvl="1" rtl="0" algn="r">
              <a:spcBef>
                <a:spcPts val="0"/>
              </a:spcBef>
              <a:spcAft>
                <a:spcPts val="0"/>
              </a:spcAft>
              <a:buNone/>
              <a:defRPr sz="1400">
                <a:solidFill>
                  <a:schemeClr val="dk1"/>
                </a:solidFill>
                <a:latin typeface="Montserrat"/>
                <a:ea typeface="Montserrat"/>
                <a:cs typeface="Montserrat"/>
                <a:sym typeface="Montserrat"/>
              </a:defRPr>
            </a:lvl2pPr>
            <a:lvl3pPr lvl="2" rtl="0" algn="r">
              <a:spcBef>
                <a:spcPts val="0"/>
              </a:spcBef>
              <a:spcAft>
                <a:spcPts val="0"/>
              </a:spcAft>
              <a:buNone/>
              <a:defRPr sz="1400">
                <a:solidFill>
                  <a:schemeClr val="dk1"/>
                </a:solidFill>
                <a:latin typeface="Montserrat"/>
                <a:ea typeface="Montserrat"/>
                <a:cs typeface="Montserrat"/>
                <a:sym typeface="Montserrat"/>
              </a:defRPr>
            </a:lvl3pPr>
            <a:lvl4pPr lvl="3" rtl="0" algn="r">
              <a:spcBef>
                <a:spcPts val="0"/>
              </a:spcBef>
              <a:spcAft>
                <a:spcPts val="0"/>
              </a:spcAft>
              <a:buNone/>
              <a:defRPr sz="1400">
                <a:solidFill>
                  <a:schemeClr val="dk1"/>
                </a:solidFill>
                <a:latin typeface="Montserrat"/>
                <a:ea typeface="Montserrat"/>
                <a:cs typeface="Montserrat"/>
                <a:sym typeface="Montserrat"/>
              </a:defRPr>
            </a:lvl4pPr>
            <a:lvl5pPr lvl="4" rtl="0" algn="r">
              <a:spcBef>
                <a:spcPts val="0"/>
              </a:spcBef>
              <a:spcAft>
                <a:spcPts val="0"/>
              </a:spcAft>
              <a:buNone/>
              <a:defRPr sz="1400">
                <a:solidFill>
                  <a:schemeClr val="dk1"/>
                </a:solidFill>
                <a:latin typeface="Montserrat"/>
                <a:ea typeface="Montserrat"/>
                <a:cs typeface="Montserrat"/>
                <a:sym typeface="Montserrat"/>
              </a:defRPr>
            </a:lvl5pPr>
            <a:lvl6pPr lvl="5" rtl="0" algn="r">
              <a:spcBef>
                <a:spcPts val="0"/>
              </a:spcBef>
              <a:spcAft>
                <a:spcPts val="0"/>
              </a:spcAft>
              <a:buNone/>
              <a:defRPr sz="1400">
                <a:solidFill>
                  <a:schemeClr val="dk1"/>
                </a:solidFill>
                <a:latin typeface="Montserrat"/>
                <a:ea typeface="Montserrat"/>
                <a:cs typeface="Montserrat"/>
                <a:sym typeface="Montserrat"/>
              </a:defRPr>
            </a:lvl6pPr>
            <a:lvl7pPr lvl="6" rtl="0" algn="r">
              <a:spcBef>
                <a:spcPts val="0"/>
              </a:spcBef>
              <a:spcAft>
                <a:spcPts val="0"/>
              </a:spcAft>
              <a:buNone/>
              <a:defRPr sz="1400">
                <a:solidFill>
                  <a:schemeClr val="dk1"/>
                </a:solidFill>
                <a:latin typeface="Montserrat"/>
                <a:ea typeface="Montserrat"/>
                <a:cs typeface="Montserrat"/>
                <a:sym typeface="Montserrat"/>
              </a:defRPr>
            </a:lvl7pPr>
            <a:lvl8pPr lvl="7" rtl="0" algn="r">
              <a:spcBef>
                <a:spcPts val="0"/>
              </a:spcBef>
              <a:spcAft>
                <a:spcPts val="0"/>
              </a:spcAft>
              <a:buNone/>
              <a:defRPr sz="1400">
                <a:solidFill>
                  <a:schemeClr val="dk1"/>
                </a:solidFill>
                <a:latin typeface="Montserrat"/>
                <a:ea typeface="Montserrat"/>
                <a:cs typeface="Montserrat"/>
                <a:sym typeface="Montserrat"/>
              </a:defRPr>
            </a:lvl8pPr>
            <a:lvl9pPr lvl="8" rtl="0" algn="r">
              <a:spcBef>
                <a:spcPts val="0"/>
              </a:spcBef>
              <a:spcAft>
                <a:spcPts val="0"/>
              </a:spcAft>
              <a:buNone/>
              <a:defRPr sz="1400">
                <a:solidFill>
                  <a:schemeClr val="dk1"/>
                </a:solidFill>
                <a:latin typeface="Montserrat"/>
                <a:ea typeface="Montserrat"/>
                <a:cs typeface="Montserrat"/>
                <a:sym typeface="Montserrat"/>
              </a:defRPr>
            </a:lvl9pPr>
          </a:lstStyle>
          <a:p/>
        </p:txBody>
      </p:sp>
      <p:pic>
        <p:nvPicPr>
          <p:cNvPr id="176" name="Google Shape;176;p23"/>
          <p:cNvPicPr preferRelativeResize="0"/>
          <p:nvPr/>
        </p:nvPicPr>
        <p:blipFill rotWithShape="1">
          <a:blip r:embed="rId2">
            <a:alphaModFix/>
          </a:blip>
          <a:srcRect b="13123" l="11646" r="21570" t="23509"/>
          <a:stretch/>
        </p:blipFill>
        <p:spPr>
          <a:xfrm flipH="1">
            <a:off x="-3017467" y="1890053"/>
            <a:ext cx="8008249" cy="4323425"/>
          </a:xfrm>
          <a:prstGeom prst="rect">
            <a:avLst/>
          </a:prstGeom>
          <a:noFill/>
          <a:ln>
            <a:noFill/>
          </a:ln>
        </p:spPr>
      </p:pic>
      <p:pic>
        <p:nvPicPr>
          <p:cNvPr id="177" name="Google Shape;177;p23"/>
          <p:cNvPicPr preferRelativeResize="0"/>
          <p:nvPr/>
        </p:nvPicPr>
        <p:blipFill rotWithShape="1">
          <a:blip r:embed="rId3">
            <a:alphaModFix/>
          </a:blip>
          <a:srcRect b="17840" l="15308" r="20233" t="18940"/>
          <a:stretch/>
        </p:blipFill>
        <p:spPr>
          <a:xfrm flipH="1" rot="10536139">
            <a:off x="5179843" y="2398856"/>
            <a:ext cx="5548848" cy="3096402"/>
          </a:xfrm>
          <a:prstGeom prst="rect">
            <a:avLst/>
          </a:prstGeom>
          <a:noFill/>
          <a:ln>
            <a:noFill/>
          </a:ln>
        </p:spPr>
      </p:pic>
      <p:pic>
        <p:nvPicPr>
          <p:cNvPr id="178" name="Google Shape;178;p23"/>
          <p:cNvPicPr preferRelativeResize="0"/>
          <p:nvPr/>
        </p:nvPicPr>
        <p:blipFill rotWithShape="1">
          <a:blip r:embed="rId4">
            <a:alphaModFix/>
          </a:blip>
          <a:srcRect b="36231" l="9262" r="10545" t="38868"/>
          <a:stretch/>
        </p:blipFill>
        <p:spPr>
          <a:xfrm flipH="1" rot="-10252851">
            <a:off x="1075448" y="-1153250"/>
            <a:ext cx="10772173" cy="190309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5_1_1_1">
    <p:spTree>
      <p:nvGrpSpPr>
        <p:cNvPr id="179" name="Shape 179"/>
        <p:cNvGrpSpPr/>
        <p:nvPr/>
      </p:nvGrpSpPr>
      <p:grpSpPr>
        <a:xfrm>
          <a:off x="0" y="0"/>
          <a:ext cx="0" cy="0"/>
          <a:chOff x="0" y="0"/>
          <a:chExt cx="0" cy="0"/>
        </a:xfrm>
      </p:grpSpPr>
      <p:sp>
        <p:nvSpPr>
          <p:cNvPr id="180" name="Google Shape;180;p24"/>
          <p:cNvSpPr txBox="1"/>
          <p:nvPr>
            <p:ph idx="1" type="subTitle"/>
          </p:nvPr>
        </p:nvSpPr>
        <p:spPr>
          <a:xfrm>
            <a:off x="3238850" y="1278250"/>
            <a:ext cx="3149700" cy="417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chemeClr val="dk1"/>
                </a:solidFill>
                <a:latin typeface="Montserrat"/>
                <a:ea typeface="Montserrat"/>
                <a:cs typeface="Montserrat"/>
                <a:sym typeface="Montserrat"/>
              </a:defRPr>
            </a:lvl1pPr>
            <a:lvl2pPr lvl="1" rtl="0">
              <a:spcBef>
                <a:spcPts val="0"/>
              </a:spcBef>
              <a:spcAft>
                <a:spcPts val="0"/>
              </a:spcAft>
              <a:buNone/>
              <a:defRPr sz="1400">
                <a:solidFill>
                  <a:schemeClr val="dk1"/>
                </a:solidFill>
                <a:latin typeface="Montserrat"/>
                <a:ea typeface="Montserrat"/>
                <a:cs typeface="Montserrat"/>
                <a:sym typeface="Montserrat"/>
              </a:defRPr>
            </a:lvl2pPr>
            <a:lvl3pPr lvl="2" rtl="0">
              <a:spcBef>
                <a:spcPts val="0"/>
              </a:spcBef>
              <a:spcAft>
                <a:spcPts val="0"/>
              </a:spcAft>
              <a:buNone/>
              <a:defRPr sz="1400">
                <a:solidFill>
                  <a:schemeClr val="dk1"/>
                </a:solidFill>
                <a:latin typeface="Montserrat"/>
                <a:ea typeface="Montserrat"/>
                <a:cs typeface="Montserrat"/>
                <a:sym typeface="Montserrat"/>
              </a:defRPr>
            </a:lvl3pPr>
            <a:lvl4pPr lvl="3" rtl="0">
              <a:spcBef>
                <a:spcPts val="0"/>
              </a:spcBef>
              <a:spcAft>
                <a:spcPts val="0"/>
              </a:spcAft>
              <a:buNone/>
              <a:defRPr sz="1400">
                <a:solidFill>
                  <a:schemeClr val="dk1"/>
                </a:solidFill>
                <a:latin typeface="Montserrat"/>
                <a:ea typeface="Montserrat"/>
                <a:cs typeface="Montserrat"/>
                <a:sym typeface="Montserrat"/>
              </a:defRPr>
            </a:lvl4pPr>
            <a:lvl5pPr lvl="4" rtl="0">
              <a:spcBef>
                <a:spcPts val="0"/>
              </a:spcBef>
              <a:spcAft>
                <a:spcPts val="0"/>
              </a:spcAft>
              <a:buNone/>
              <a:defRPr sz="1400">
                <a:solidFill>
                  <a:schemeClr val="dk1"/>
                </a:solidFill>
                <a:latin typeface="Montserrat"/>
                <a:ea typeface="Montserrat"/>
                <a:cs typeface="Montserrat"/>
                <a:sym typeface="Montserrat"/>
              </a:defRPr>
            </a:lvl5pPr>
            <a:lvl6pPr lvl="5" rtl="0">
              <a:spcBef>
                <a:spcPts val="0"/>
              </a:spcBef>
              <a:spcAft>
                <a:spcPts val="0"/>
              </a:spcAft>
              <a:buNone/>
              <a:defRPr sz="1400">
                <a:solidFill>
                  <a:schemeClr val="dk1"/>
                </a:solidFill>
                <a:latin typeface="Montserrat"/>
                <a:ea typeface="Montserrat"/>
                <a:cs typeface="Montserrat"/>
                <a:sym typeface="Montserrat"/>
              </a:defRPr>
            </a:lvl6pPr>
            <a:lvl7pPr lvl="6" rtl="0">
              <a:spcBef>
                <a:spcPts val="0"/>
              </a:spcBef>
              <a:spcAft>
                <a:spcPts val="0"/>
              </a:spcAft>
              <a:buNone/>
              <a:defRPr sz="1400">
                <a:solidFill>
                  <a:schemeClr val="dk1"/>
                </a:solidFill>
                <a:latin typeface="Montserrat"/>
                <a:ea typeface="Montserrat"/>
                <a:cs typeface="Montserrat"/>
                <a:sym typeface="Montserrat"/>
              </a:defRPr>
            </a:lvl7pPr>
            <a:lvl8pPr lvl="7" rtl="0">
              <a:spcBef>
                <a:spcPts val="0"/>
              </a:spcBef>
              <a:spcAft>
                <a:spcPts val="0"/>
              </a:spcAft>
              <a:buNone/>
              <a:defRPr sz="1400">
                <a:solidFill>
                  <a:schemeClr val="dk1"/>
                </a:solidFill>
                <a:latin typeface="Montserrat"/>
                <a:ea typeface="Montserrat"/>
                <a:cs typeface="Montserrat"/>
                <a:sym typeface="Montserrat"/>
              </a:defRPr>
            </a:lvl8pPr>
            <a:lvl9pPr lvl="8" rtl="0">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81" name="Google Shape;181;p24"/>
          <p:cNvSpPr txBox="1"/>
          <p:nvPr>
            <p:ph idx="2" type="subTitle"/>
          </p:nvPr>
        </p:nvSpPr>
        <p:spPr>
          <a:xfrm>
            <a:off x="3238850" y="2699573"/>
            <a:ext cx="3149700" cy="417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chemeClr val="dk1"/>
                </a:solidFill>
                <a:latin typeface="Montserrat"/>
                <a:ea typeface="Montserrat"/>
                <a:cs typeface="Montserrat"/>
                <a:sym typeface="Montserrat"/>
              </a:defRPr>
            </a:lvl1pPr>
            <a:lvl2pPr lvl="1" rtl="0">
              <a:spcBef>
                <a:spcPts val="0"/>
              </a:spcBef>
              <a:spcAft>
                <a:spcPts val="0"/>
              </a:spcAft>
              <a:buNone/>
              <a:defRPr sz="1400">
                <a:solidFill>
                  <a:schemeClr val="dk1"/>
                </a:solidFill>
                <a:latin typeface="Montserrat"/>
                <a:ea typeface="Montserrat"/>
                <a:cs typeface="Montserrat"/>
                <a:sym typeface="Montserrat"/>
              </a:defRPr>
            </a:lvl2pPr>
            <a:lvl3pPr lvl="2" rtl="0">
              <a:spcBef>
                <a:spcPts val="0"/>
              </a:spcBef>
              <a:spcAft>
                <a:spcPts val="0"/>
              </a:spcAft>
              <a:buNone/>
              <a:defRPr sz="1400">
                <a:solidFill>
                  <a:schemeClr val="dk1"/>
                </a:solidFill>
                <a:latin typeface="Montserrat"/>
                <a:ea typeface="Montserrat"/>
                <a:cs typeface="Montserrat"/>
                <a:sym typeface="Montserrat"/>
              </a:defRPr>
            </a:lvl3pPr>
            <a:lvl4pPr lvl="3" rtl="0">
              <a:spcBef>
                <a:spcPts val="0"/>
              </a:spcBef>
              <a:spcAft>
                <a:spcPts val="0"/>
              </a:spcAft>
              <a:buNone/>
              <a:defRPr sz="1400">
                <a:solidFill>
                  <a:schemeClr val="dk1"/>
                </a:solidFill>
                <a:latin typeface="Montserrat"/>
                <a:ea typeface="Montserrat"/>
                <a:cs typeface="Montserrat"/>
                <a:sym typeface="Montserrat"/>
              </a:defRPr>
            </a:lvl4pPr>
            <a:lvl5pPr lvl="4" rtl="0">
              <a:spcBef>
                <a:spcPts val="0"/>
              </a:spcBef>
              <a:spcAft>
                <a:spcPts val="0"/>
              </a:spcAft>
              <a:buNone/>
              <a:defRPr sz="1400">
                <a:solidFill>
                  <a:schemeClr val="dk1"/>
                </a:solidFill>
                <a:latin typeface="Montserrat"/>
                <a:ea typeface="Montserrat"/>
                <a:cs typeface="Montserrat"/>
                <a:sym typeface="Montserrat"/>
              </a:defRPr>
            </a:lvl5pPr>
            <a:lvl6pPr lvl="5" rtl="0">
              <a:spcBef>
                <a:spcPts val="0"/>
              </a:spcBef>
              <a:spcAft>
                <a:spcPts val="0"/>
              </a:spcAft>
              <a:buNone/>
              <a:defRPr sz="1400">
                <a:solidFill>
                  <a:schemeClr val="dk1"/>
                </a:solidFill>
                <a:latin typeface="Montserrat"/>
                <a:ea typeface="Montserrat"/>
                <a:cs typeface="Montserrat"/>
                <a:sym typeface="Montserrat"/>
              </a:defRPr>
            </a:lvl6pPr>
            <a:lvl7pPr lvl="6" rtl="0">
              <a:spcBef>
                <a:spcPts val="0"/>
              </a:spcBef>
              <a:spcAft>
                <a:spcPts val="0"/>
              </a:spcAft>
              <a:buNone/>
              <a:defRPr sz="1400">
                <a:solidFill>
                  <a:schemeClr val="dk1"/>
                </a:solidFill>
                <a:latin typeface="Montserrat"/>
                <a:ea typeface="Montserrat"/>
                <a:cs typeface="Montserrat"/>
                <a:sym typeface="Montserrat"/>
              </a:defRPr>
            </a:lvl7pPr>
            <a:lvl8pPr lvl="7" rtl="0">
              <a:spcBef>
                <a:spcPts val="0"/>
              </a:spcBef>
              <a:spcAft>
                <a:spcPts val="0"/>
              </a:spcAft>
              <a:buNone/>
              <a:defRPr sz="1400">
                <a:solidFill>
                  <a:schemeClr val="dk1"/>
                </a:solidFill>
                <a:latin typeface="Montserrat"/>
                <a:ea typeface="Montserrat"/>
                <a:cs typeface="Montserrat"/>
                <a:sym typeface="Montserrat"/>
              </a:defRPr>
            </a:lvl8pPr>
            <a:lvl9pPr lvl="8" rtl="0">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182" name="Google Shape;182;p24"/>
          <p:cNvSpPr txBox="1"/>
          <p:nvPr>
            <p:ph idx="3" type="subTitle"/>
          </p:nvPr>
        </p:nvSpPr>
        <p:spPr>
          <a:xfrm>
            <a:off x="3238850" y="4023725"/>
            <a:ext cx="3149700" cy="518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Montserrat"/>
                <a:ea typeface="Montserrat"/>
                <a:cs typeface="Montserrat"/>
                <a:sym typeface="Montserrat"/>
              </a:defRPr>
            </a:lvl1pPr>
            <a:lvl2pPr lvl="1" rtl="0">
              <a:spcBef>
                <a:spcPts val="0"/>
              </a:spcBef>
              <a:spcAft>
                <a:spcPts val="0"/>
              </a:spcAft>
              <a:buNone/>
              <a:defRPr sz="1400">
                <a:latin typeface="Montserrat"/>
                <a:ea typeface="Montserrat"/>
                <a:cs typeface="Montserrat"/>
                <a:sym typeface="Montserrat"/>
              </a:defRPr>
            </a:lvl2pPr>
            <a:lvl3pPr lvl="2" rtl="0">
              <a:spcBef>
                <a:spcPts val="0"/>
              </a:spcBef>
              <a:spcAft>
                <a:spcPts val="0"/>
              </a:spcAft>
              <a:buNone/>
              <a:defRPr sz="1400">
                <a:latin typeface="Montserrat"/>
                <a:ea typeface="Montserrat"/>
                <a:cs typeface="Montserrat"/>
                <a:sym typeface="Montserrat"/>
              </a:defRPr>
            </a:lvl3pPr>
            <a:lvl4pPr lvl="3" rtl="0">
              <a:spcBef>
                <a:spcPts val="0"/>
              </a:spcBef>
              <a:spcAft>
                <a:spcPts val="0"/>
              </a:spcAft>
              <a:buNone/>
              <a:defRPr sz="1400">
                <a:latin typeface="Montserrat"/>
                <a:ea typeface="Montserrat"/>
                <a:cs typeface="Montserrat"/>
                <a:sym typeface="Montserrat"/>
              </a:defRPr>
            </a:lvl4pPr>
            <a:lvl5pPr lvl="4" rtl="0">
              <a:spcBef>
                <a:spcPts val="0"/>
              </a:spcBef>
              <a:spcAft>
                <a:spcPts val="0"/>
              </a:spcAft>
              <a:buNone/>
              <a:defRPr sz="1400">
                <a:latin typeface="Montserrat"/>
                <a:ea typeface="Montserrat"/>
                <a:cs typeface="Montserrat"/>
                <a:sym typeface="Montserrat"/>
              </a:defRPr>
            </a:lvl5pPr>
            <a:lvl6pPr lvl="5" rtl="0">
              <a:spcBef>
                <a:spcPts val="0"/>
              </a:spcBef>
              <a:spcAft>
                <a:spcPts val="0"/>
              </a:spcAft>
              <a:buNone/>
              <a:defRPr sz="1400">
                <a:latin typeface="Montserrat"/>
                <a:ea typeface="Montserrat"/>
                <a:cs typeface="Montserrat"/>
                <a:sym typeface="Montserrat"/>
              </a:defRPr>
            </a:lvl6pPr>
            <a:lvl7pPr lvl="6" rtl="0">
              <a:spcBef>
                <a:spcPts val="0"/>
              </a:spcBef>
              <a:spcAft>
                <a:spcPts val="0"/>
              </a:spcAft>
              <a:buNone/>
              <a:defRPr sz="1400">
                <a:latin typeface="Montserrat"/>
                <a:ea typeface="Montserrat"/>
                <a:cs typeface="Montserrat"/>
                <a:sym typeface="Montserrat"/>
              </a:defRPr>
            </a:lvl7pPr>
            <a:lvl8pPr lvl="7" rtl="0">
              <a:spcBef>
                <a:spcPts val="0"/>
              </a:spcBef>
              <a:spcAft>
                <a:spcPts val="0"/>
              </a:spcAft>
              <a:buNone/>
              <a:defRPr sz="1400">
                <a:latin typeface="Montserrat"/>
                <a:ea typeface="Montserrat"/>
                <a:cs typeface="Montserrat"/>
                <a:sym typeface="Montserrat"/>
              </a:defRPr>
            </a:lvl8pPr>
            <a:lvl9pPr lvl="8" rtl="0">
              <a:spcBef>
                <a:spcPts val="0"/>
              </a:spcBef>
              <a:spcAft>
                <a:spcPts val="0"/>
              </a:spcAft>
              <a:buNone/>
              <a:defRPr sz="1400">
                <a:latin typeface="Montserrat"/>
                <a:ea typeface="Montserrat"/>
                <a:cs typeface="Montserrat"/>
                <a:sym typeface="Montserrat"/>
              </a:defRPr>
            </a:lvl9pPr>
          </a:lstStyle>
          <a:p/>
        </p:txBody>
      </p:sp>
      <p:sp>
        <p:nvSpPr>
          <p:cNvPr id="183" name="Google Shape;183;p24"/>
          <p:cNvSpPr txBox="1"/>
          <p:nvPr>
            <p:ph hasCustomPrompt="1" type="title"/>
          </p:nvPr>
        </p:nvSpPr>
        <p:spPr>
          <a:xfrm>
            <a:off x="3238850" y="735275"/>
            <a:ext cx="3576000" cy="466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600"/>
              <a:buNone/>
              <a:defRPr b="0" sz="36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84" name="Google Shape;184;p24"/>
          <p:cNvSpPr txBox="1"/>
          <p:nvPr>
            <p:ph hasCustomPrompt="1" idx="4" type="title"/>
          </p:nvPr>
        </p:nvSpPr>
        <p:spPr>
          <a:xfrm>
            <a:off x="3238850" y="2134212"/>
            <a:ext cx="3576000" cy="466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600"/>
              <a:buNone/>
              <a:defRPr b="0" sz="36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85" name="Google Shape;185;p24"/>
          <p:cNvSpPr txBox="1"/>
          <p:nvPr>
            <p:ph hasCustomPrompt="1" idx="5" type="title"/>
          </p:nvPr>
        </p:nvSpPr>
        <p:spPr>
          <a:xfrm>
            <a:off x="3238850" y="3480725"/>
            <a:ext cx="3576000" cy="466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600"/>
              <a:buNone/>
              <a:defRPr b="0" sz="36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pic>
        <p:nvPicPr>
          <p:cNvPr id="186" name="Google Shape;186;p24"/>
          <p:cNvPicPr preferRelativeResize="0"/>
          <p:nvPr/>
        </p:nvPicPr>
        <p:blipFill rotWithShape="1">
          <a:blip r:embed="rId2">
            <a:alphaModFix/>
          </a:blip>
          <a:srcRect b="13123" l="11646" r="21570" t="23509"/>
          <a:stretch/>
        </p:blipFill>
        <p:spPr>
          <a:xfrm rot="-3570681">
            <a:off x="-3824415" y="-281883"/>
            <a:ext cx="8008248" cy="4323424"/>
          </a:xfrm>
          <a:prstGeom prst="rect">
            <a:avLst/>
          </a:prstGeom>
          <a:noFill/>
          <a:ln>
            <a:noFill/>
          </a:ln>
        </p:spPr>
      </p:pic>
      <p:pic>
        <p:nvPicPr>
          <p:cNvPr id="187" name="Google Shape;187;p24"/>
          <p:cNvPicPr preferRelativeResize="0"/>
          <p:nvPr/>
        </p:nvPicPr>
        <p:blipFill rotWithShape="1">
          <a:blip r:embed="rId3">
            <a:alphaModFix/>
          </a:blip>
          <a:srcRect b="17840" l="15308" r="20233" t="18940"/>
          <a:stretch/>
        </p:blipFill>
        <p:spPr>
          <a:xfrm rot="-9684905">
            <a:off x="5683768" y="-1711872"/>
            <a:ext cx="5548856" cy="3096393"/>
          </a:xfrm>
          <a:prstGeom prst="rect">
            <a:avLst/>
          </a:prstGeom>
          <a:noFill/>
          <a:ln>
            <a:noFill/>
          </a:ln>
        </p:spPr>
      </p:pic>
      <p:pic>
        <p:nvPicPr>
          <p:cNvPr id="188" name="Google Shape;188;p24"/>
          <p:cNvPicPr preferRelativeResize="0"/>
          <p:nvPr/>
        </p:nvPicPr>
        <p:blipFill rotWithShape="1">
          <a:blip r:embed="rId3">
            <a:alphaModFix/>
          </a:blip>
          <a:srcRect b="17840" l="15308" r="20233" t="18940"/>
          <a:stretch/>
        </p:blipFill>
        <p:spPr>
          <a:xfrm rot="-1595950">
            <a:off x="4760753" y="4445196"/>
            <a:ext cx="5548850" cy="30964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OBJECT_1_1_1">
    <p:spTree>
      <p:nvGrpSpPr>
        <p:cNvPr id="189" name="Shape 189"/>
        <p:cNvGrpSpPr/>
        <p:nvPr/>
      </p:nvGrpSpPr>
      <p:grpSpPr>
        <a:xfrm>
          <a:off x="0" y="0"/>
          <a:ext cx="0" cy="0"/>
          <a:chOff x="0" y="0"/>
          <a:chExt cx="0" cy="0"/>
        </a:xfrm>
      </p:grpSpPr>
      <p:pic>
        <p:nvPicPr>
          <p:cNvPr id="190" name="Google Shape;190;p25"/>
          <p:cNvPicPr preferRelativeResize="0"/>
          <p:nvPr/>
        </p:nvPicPr>
        <p:blipFill>
          <a:blip r:embed="rId2">
            <a:alphaModFix/>
          </a:blip>
          <a:stretch>
            <a:fillRect/>
          </a:stretch>
        </p:blipFill>
        <p:spPr>
          <a:xfrm>
            <a:off x="2225363" y="82950"/>
            <a:ext cx="4845673" cy="4842775"/>
          </a:xfrm>
          <a:prstGeom prst="rect">
            <a:avLst/>
          </a:prstGeom>
          <a:noFill/>
          <a:ln>
            <a:noFill/>
          </a:ln>
        </p:spPr>
      </p:pic>
      <p:sp>
        <p:nvSpPr>
          <p:cNvPr id="191" name="Google Shape;191;p25"/>
          <p:cNvSpPr txBox="1"/>
          <p:nvPr>
            <p:ph type="title"/>
          </p:nvPr>
        </p:nvSpPr>
        <p:spPr>
          <a:xfrm>
            <a:off x="2565450" y="738500"/>
            <a:ext cx="4013100" cy="909900"/>
          </a:xfrm>
          <a:prstGeom prst="rect">
            <a:avLst/>
          </a:prstGeom>
          <a:noFill/>
          <a:ln>
            <a:noFill/>
          </a:ln>
        </p:spPr>
        <p:txBody>
          <a:bodyPr anchorCtr="0" anchor="t" bIns="0" lIns="0" spcFirstLastPara="1" rIns="0" wrap="square" tIns="0">
            <a:noAutofit/>
          </a:bodyPr>
          <a:lstStyle>
            <a:lvl1pPr lvl="0" rtl="0">
              <a:spcBef>
                <a:spcPts val="0"/>
              </a:spcBef>
              <a:spcAft>
                <a:spcPts val="0"/>
              </a:spcAft>
              <a:buSzPts val="3300"/>
              <a:buNone/>
              <a:defRPr b="0" i="0" sz="6000"/>
            </a:lvl1pPr>
            <a:lvl2pPr lvl="1" rtl="0">
              <a:spcBef>
                <a:spcPts val="0"/>
              </a:spcBef>
              <a:spcAft>
                <a:spcPts val="0"/>
              </a:spcAft>
              <a:buSzPts val="3300"/>
              <a:buNone/>
              <a:defRPr b="0" sz="3300"/>
            </a:lvl2pPr>
            <a:lvl3pPr lvl="2" rtl="0">
              <a:spcBef>
                <a:spcPts val="0"/>
              </a:spcBef>
              <a:spcAft>
                <a:spcPts val="0"/>
              </a:spcAft>
              <a:buSzPts val="3300"/>
              <a:buNone/>
              <a:defRPr b="0" sz="3300"/>
            </a:lvl3pPr>
            <a:lvl4pPr lvl="3" rtl="0">
              <a:spcBef>
                <a:spcPts val="0"/>
              </a:spcBef>
              <a:spcAft>
                <a:spcPts val="0"/>
              </a:spcAft>
              <a:buSzPts val="3300"/>
              <a:buNone/>
              <a:defRPr b="0" sz="3300"/>
            </a:lvl4pPr>
            <a:lvl5pPr lvl="4" rtl="0">
              <a:spcBef>
                <a:spcPts val="0"/>
              </a:spcBef>
              <a:spcAft>
                <a:spcPts val="0"/>
              </a:spcAft>
              <a:buSzPts val="3300"/>
              <a:buNone/>
              <a:defRPr b="0" sz="3300"/>
            </a:lvl5pPr>
            <a:lvl6pPr lvl="5" rtl="0">
              <a:spcBef>
                <a:spcPts val="0"/>
              </a:spcBef>
              <a:spcAft>
                <a:spcPts val="0"/>
              </a:spcAft>
              <a:buSzPts val="3300"/>
              <a:buNone/>
              <a:defRPr b="0" sz="3300"/>
            </a:lvl6pPr>
            <a:lvl7pPr lvl="6" rtl="0">
              <a:spcBef>
                <a:spcPts val="0"/>
              </a:spcBef>
              <a:spcAft>
                <a:spcPts val="0"/>
              </a:spcAft>
              <a:buSzPts val="3300"/>
              <a:buNone/>
              <a:defRPr b="0" sz="3300"/>
            </a:lvl7pPr>
            <a:lvl8pPr lvl="7" rtl="0">
              <a:spcBef>
                <a:spcPts val="0"/>
              </a:spcBef>
              <a:spcAft>
                <a:spcPts val="0"/>
              </a:spcAft>
              <a:buSzPts val="3300"/>
              <a:buNone/>
              <a:defRPr b="0" sz="3300"/>
            </a:lvl8pPr>
            <a:lvl9pPr lvl="8" rtl="0">
              <a:spcBef>
                <a:spcPts val="0"/>
              </a:spcBef>
              <a:spcAft>
                <a:spcPts val="0"/>
              </a:spcAft>
              <a:buSzPts val="3300"/>
              <a:buNone/>
              <a:defRPr b="0" sz="3300"/>
            </a:lvl9pPr>
          </a:lstStyle>
          <a:p/>
        </p:txBody>
      </p:sp>
      <p:sp>
        <p:nvSpPr>
          <p:cNvPr id="192" name="Google Shape;192;p25"/>
          <p:cNvSpPr txBox="1"/>
          <p:nvPr>
            <p:ph idx="1" type="subTitle"/>
          </p:nvPr>
        </p:nvSpPr>
        <p:spPr>
          <a:xfrm>
            <a:off x="2919450" y="2205750"/>
            <a:ext cx="3305100" cy="909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Montserrat"/>
                <a:ea typeface="Montserrat"/>
                <a:cs typeface="Montserrat"/>
                <a:sym typeface="Montserrat"/>
              </a:defRPr>
            </a:lvl1pPr>
            <a:lvl2pPr lvl="1" rtl="0" algn="ctr">
              <a:spcBef>
                <a:spcPts val="0"/>
              </a:spcBef>
              <a:spcAft>
                <a:spcPts val="0"/>
              </a:spcAft>
              <a:buNone/>
              <a:defRPr sz="1400">
                <a:latin typeface="Montserrat"/>
                <a:ea typeface="Montserrat"/>
                <a:cs typeface="Montserrat"/>
                <a:sym typeface="Montserrat"/>
              </a:defRPr>
            </a:lvl2pPr>
            <a:lvl3pPr lvl="2" rtl="0" algn="ctr">
              <a:spcBef>
                <a:spcPts val="0"/>
              </a:spcBef>
              <a:spcAft>
                <a:spcPts val="0"/>
              </a:spcAft>
              <a:buNone/>
              <a:defRPr sz="1400">
                <a:latin typeface="Montserrat"/>
                <a:ea typeface="Montserrat"/>
                <a:cs typeface="Montserrat"/>
                <a:sym typeface="Montserrat"/>
              </a:defRPr>
            </a:lvl3pPr>
            <a:lvl4pPr lvl="3" rtl="0" algn="ctr">
              <a:spcBef>
                <a:spcPts val="0"/>
              </a:spcBef>
              <a:spcAft>
                <a:spcPts val="0"/>
              </a:spcAft>
              <a:buNone/>
              <a:defRPr sz="1400">
                <a:latin typeface="Montserrat"/>
                <a:ea typeface="Montserrat"/>
                <a:cs typeface="Montserrat"/>
                <a:sym typeface="Montserrat"/>
              </a:defRPr>
            </a:lvl4pPr>
            <a:lvl5pPr lvl="4" rtl="0" algn="ctr">
              <a:spcBef>
                <a:spcPts val="0"/>
              </a:spcBef>
              <a:spcAft>
                <a:spcPts val="0"/>
              </a:spcAft>
              <a:buNone/>
              <a:defRPr sz="1400">
                <a:latin typeface="Montserrat"/>
                <a:ea typeface="Montserrat"/>
                <a:cs typeface="Montserrat"/>
                <a:sym typeface="Montserrat"/>
              </a:defRPr>
            </a:lvl5pPr>
            <a:lvl6pPr lvl="5" rtl="0" algn="ctr">
              <a:spcBef>
                <a:spcPts val="0"/>
              </a:spcBef>
              <a:spcAft>
                <a:spcPts val="0"/>
              </a:spcAft>
              <a:buNone/>
              <a:defRPr sz="1400">
                <a:latin typeface="Montserrat"/>
                <a:ea typeface="Montserrat"/>
                <a:cs typeface="Montserrat"/>
                <a:sym typeface="Montserrat"/>
              </a:defRPr>
            </a:lvl6pPr>
            <a:lvl7pPr lvl="6" rtl="0" algn="ctr">
              <a:spcBef>
                <a:spcPts val="0"/>
              </a:spcBef>
              <a:spcAft>
                <a:spcPts val="0"/>
              </a:spcAft>
              <a:buNone/>
              <a:defRPr sz="1400">
                <a:latin typeface="Montserrat"/>
                <a:ea typeface="Montserrat"/>
                <a:cs typeface="Montserrat"/>
                <a:sym typeface="Montserrat"/>
              </a:defRPr>
            </a:lvl7pPr>
            <a:lvl8pPr lvl="7" rtl="0" algn="ctr">
              <a:spcBef>
                <a:spcPts val="0"/>
              </a:spcBef>
              <a:spcAft>
                <a:spcPts val="0"/>
              </a:spcAft>
              <a:buNone/>
              <a:defRPr sz="1400">
                <a:latin typeface="Montserrat"/>
                <a:ea typeface="Montserrat"/>
                <a:cs typeface="Montserrat"/>
                <a:sym typeface="Montserrat"/>
              </a:defRPr>
            </a:lvl8pPr>
            <a:lvl9pPr lvl="8" rtl="0" algn="ctr">
              <a:spcBef>
                <a:spcPts val="0"/>
              </a:spcBef>
              <a:spcAft>
                <a:spcPts val="0"/>
              </a:spcAft>
              <a:buNone/>
              <a:defRPr sz="1400">
                <a:latin typeface="Montserrat"/>
                <a:ea typeface="Montserrat"/>
                <a:cs typeface="Montserrat"/>
                <a:sym typeface="Montserrat"/>
              </a:defRPr>
            </a:lvl9pPr>
          </a:lstStyle>
          <a:p/>
        </p:txBody>
      </p:sp>
      <p:sp>
        <p:nvSpPr>
          <p:cNvPr id="193" name="Google Shape;193;p25"/>
          <p:cNvSpPr txBox="1"/>
          <p:nvPr>
            <p:ph idx="2" type="subTitle"/>
          </p:nvPr>
        </p:nvSpPr>
        <p:spPr>
          <a:xfrm>
            <a:off x="2919450" y="3766938"/>
            <a:ext cx="3305100" cy="42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200">
                <a:latin typeface="Montserrat"/>
                <a:ea typeface="Montserrat"/>
                <a:cs typeface="Montserrat"/>
                <a:sym typeface="Montserrat"/>
              </a:defRPr>
            </a:lvl1pPr>
            <a:lvl2pPr lvl="1" rtl="0" algn="ctr">
              <a:spcBef>
                <a:spcPts val="0"/>
              </a:spcBef>
              <a:spcAft>
                <a:spcPts val="0"/>
              </a:spcAft>
              <a:buNone/>
              <a:defRPr sz="1200">
                <a:latin typeface="Montserrat"/>
                <a:ea typeface="Montserrat"/>
                <a:cs typeface="Montserrat"/>
                <a:sym typeface="Montserrat"/>
              </a:defRPr>
            </a:lvl2pPr>
            <a:lvl3pPr lvl="2" rtl="0" algn="ctr">
              <a:spcBef>
                <a:spcPts val="0"/>
              </a:spcBef>
              <a:spcAft>
                <a:spcPts val="0"/>
              </a:spcAft>
              <a:buNone/>
              <a:defRPr sz="1200">
                <a:latin typeface="Montserrat"/>
                <a:ea typeface="Montserrat"/>
                <a:cs typeface="Montserrat"/>
                <a:sym typeface="Montserrat"/>
              </a:defRPr>
            </a:lvl3pPr>
            <a:lvl4pPr lvl="3" rtl="0" algn="ctr">
              <a:spcBef>
                <a:spcPts val="0"/>
              </a:spcBef>
              <a:spcAft>
                <a:spcPts val="0"/>
              </a:spcAft>
              <a:buNone/>
              <a:defRPr sz="1200">
                <a:latin typeface="Montserrat"/>
                <a:ea typeface="Montserrat"/>
                <a:cs typeface="Montserrat"/>
                <a:sym typeface="Montserrat"/>
              </a:defRPr>
            </a:lvl4pPr>
            <a:lvl5pPr lvl="4" rtl="0" algn="ctr">
              <a:spcBef>
                <a:spcPts val="0"/>
              </a:spcBef>
              <a:spcAft>
                <a:spcPts val="0"/>
              </a:spcAft>
              <a:buNone/>
              <a:defRPr sz="1200">
                <a:latin typeface="Montserrat"/>
                <a:ea typeface="Montserrat"/>
                <a:cs typeface="Montserrat"/>
                <a:sym typeface="Montserrat"/>
              </a:defRPr>
            </a:lvl5pPr>
            <a:lvl6pPr lvl="5" rtl="0" algn="ctr">
              <a:spcBef>
                <a:spcPts val="0"/>
              </a:spcBef>
              <a:spcAft>
                <a:spcPts val="0"/>
              </a:spcAft>
              <a:buNone/>
              <a:defRPr sz="1200">
                <a:latin typeface="Montserrat"/>
                <a:ea typeface="Montserrat"/>
                <a:cs typeface="Montserrat"/>
                <a:sym typeface="Montserrat"/>
              </a:defRPr>
            </a:lvl6pPr>
            <a:lvl7pPr lvl="6" rtl="0" algn="ctr">
              <a:spcBef>
                <a:spcPts val="0"/>
              </a:spcBef>
              <a:spcAft>
                <a:spcPts val="0"/>
              </a:spcAft>
              <a:buNone/>
              <a:defRPr sz="1200">
                <a:latin typeface="Montserrat"/>
                <a:ea typeface="Montserrat"/>
                <a:cs typeface="Montserrat"/>
                <a:sym typeface="Montserrat"/>
              </a:defRPr>
            </a:lvl7pPr>
            <a:lvl8pPr lvl="7" rtl="0" algn="ctr">
              <a:spcBef>
                <a:spcPts val="0"/>
              </a:spcBef>
              <a:spcAft>
                <a:spcPts val="0"/>
              </a:spcAft>
              <a:buNone/>
              <a:defRPr sz="1200">
                <a:latin typeface="Montserrat"/>
                <a:ea typeface="Montserrat"/>
                <a:cs typeface="Montserrat"/>
                <a:sym typeface="Montserrat"/>
              </a:defRPr>
            </a:lvl8pPr>
            <a:lvl9pPr lvl="8" rtl="0" algn="ctr">
              <a:spcBef>
                <a:spcPts val="0"/>
              </a:spcBef>
              <a:spcAft>
                <a:spcPts val="0"/>
              </a:spcAft>
              <a:buNone/>
              <a:defRPr sz="1200">
                <a:latin typeface="Montserrat"/>
                <a:ea typeface="Montserrat"/>
                <a:cs typeface="Montserrat"/>
                <a:sym typeface="Montserrat"/>
              </a:defRPr>
            </a:lvl9pPr>
          </a:lstStyle>
          <a:p/>
        </p:txBody>
      </p:sp>
      <p:sp>
        <p:nvSpPr>
          <p:cNvPr id="194" name="Google Shape;194;p25"/>
          <p:cNvSpPr txBox="1"/>
          <p:nvPr/>
        </p:nvSpPr>
        <p:spPr>
          <a:xfrm>
            <a:off x="3110550" y="3198738"/>
            <a:ext cx="2922900" cy="5682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CREDITS: This presentation template was created by</a:t>
            </a:r>
            <a:r>
              <a:rPr b="1" lang="en" sz="900">
                <a:solidFill>
                  <a:schemeClr val="dk1"/>
                </a:solidFill>
                <a:latin typeface="Montserrat"/>
                <a:ea typeface="Montserrat"/>
                <a:cs typeface="Montserrat"/>
                <a:sym typeface="Montserrat"/>
              </a:rPr>
              <a:t> </a:t>
            </a:r>
            <a:r>
              <a:rPr b="1" lang="en" sz="9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Slidesgo</a:t>
            </a:r>
            <a:r>
              <a:rPr b="1" lang="en" sz="900">
                <a:solidFill>
                  <a:schemeClr val="dk1"/>
                </a:solidFill>
                <a:latin typeface="Montserrat"/>
                <a:ea typeface="Montserrat"/>
                <a:cs typeface="Montserrat"/>
                <a:sym typeface="Montserrat"/>
              </a:rPr>
              <a:t>,</a:t>
            </a:r>
            <a:r>
              <a:rPr lang="en" sz="900">
                <a:solidFill>
                  <a:schemeClr val="dk1"/>
                </a:solidFill>
                <a:latin typeface="Montserrat"/>
                <a:ea typeface="Montserrat"/>
                <a:cs typeface="Montserrat"/>
                <a:sym typeface="Montserrat"/>
              </a:rPr>
              <a:t> including icons by </a:t>
            </a:r>
            <a:r>
              <a:rPr b="1" lang="en" sz="9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Flaticon</a:t>
            </a:r>
            <a:r>
              <a:rPr b="1" lang="en" sz="900">
                <a:solidFill>
                  <a:schemeClr val="dk1"/>
                </a:solidFill>
                <a:latin typeface="Montserrat"/>
                <a:ea typeface="Montserrat"/>
                <a:cs typeface="Montserrat"/>
                <a:sym typeface="Montserrat"/>
              </a:rPr>
              <a:t>, </a:t>
            </a:r>
            <a:r>
              <a:rPr lang="en" sz="900">
                <a:solidFill>
                  <a:schemeClr val="dk1"/>
                </a:solidFill>
                <a:latin typeface="Montserrat"/>
                <a:ea typeface="Montserrat"/>
                <a:cs typeface="Montserrat"/>
                <a:sym typeface="Montserrat"/>
              </a:rPr>
              <a:t>and</a:t>
            </a:r>
            <a:r>
              <a:rPr b="1" lang="en" sz="900">
                <a:solidFill>
                  <a:schemeClr val="dk1"/>
                </a:solidFill>
                <a:latin typeface="Montserrat"/>
                <a:ea typeface="Montserrat"/>
                <a:cs typeface="Montserrat"/>
                <a:sym typeface="Montserrat"/>
              </a:rPr>
              <a:t> </a:t>
            </a:r>
            <a:r>
              <a:rPr lang="en" sz="900">
                <a:solidFill>
                  <a:schemeClr val="dk1"/>
                </a:solidFill>
                <a:latin typeface="Montserrat"/>
                <a:ea typeface="Montserrat"/>
                <a:cs typeface="Montserrat"/>
                <a:sym typeface="Montserrat"/>
              </a:rPr>
              <a:t>infographics &amp; images by </a:t>
            </a:r>
            <a:r>
              <a:rPr b="1" lang="en" sz="900">
                <a:solidFill>
                  <a:schemeClr val="dk1"/>
                </a:solidFill>
                <a:uFill>
                  <a:noFill/>
                </a:uFill>
                <a:latin typeface="Montserrat"/>
                <a:ea typeface="Montserrat"/>
                <a:cs typeface="Montserrat"/>
                <a:sym typeface="Montserrat"/>
                <a:hlinkClick r:id="rId5">
                  <a:extLst>
                    <a:ext uri="{A12FA001-AC4F-418D-AE19-62706E023703}">
                      <ahyp:hlinkClr val="tx"/>
                    </a:ext>
                  </a:extLst>
                </a:hlinkClick>
              </a:rPr>
              <a:t>Freepik</a:t>
            </a:r>
            <a:r>
              <a:rPr b="1" lang="en" sz="900">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p:txBody>
      </p:sp>
      <p:pic>
        <p:nvPicPr>
          <p:cNvPr id="195" name="Google Shape;195;p25"/>
          <p:cNvPicPr preferRelativeResize="0"/>
          <p:nvPr/>
        </p:nvPicPr>
        <p:blipFill rotWithShape="1">
          <a:blip r:embed="rId6">
            <a:alphaModFix/>
          </a:blip>
          <a:srcRect b="13123" l="11646" r="21570" t="23509"/>
          <a:stretch/>
        </p:blipFill>
        <p:spPr>
          <a:xfrm rot="10026885">
            <a:off x="2511364" y="3806241"/>
            <a:ext cx="8008247" cy="4323424"/>
          </a:xfrm>
          <a:prstGeom prst="rect">
            <a:avLst/>
          </a:prstGeom>
          <a:noFill/>
          <a:ln>
            <a:noFill/>
          </a:ln>
        </p:spPr>
      </p:pic>
      <p:pic>
        <p:nvPicPr>
          <p:cNvPr id="196" name="Google Shape;196;p25"/>
          <p:cNvPicPr preferRelativeResize="0"/>
          <p:nvPr/>
        </p:nvPicPr>
        <p:blipFill rotWithShape="1">
          <a:blip r:embed="rId7">
            <a:alphaModFix/>
          </a:blip>
          <a:srcRect b="17840" l="15308" r="20233" t="18940"/>
          <a:stretch/>
        </p:blipFill>
        <p:spPr>
          <a:xfrm rot="-10799994">
            <a:off x="4889786" y="-2445491"/>
            <a:ext cx="5548853" cy="3096399"/>
          </a:xfrm>
          <a:prstGeom prst="rect">
            <a:avLst/>
          </a:prstGeom>
          <a:noFill/>
          <a:ln>
            <a:noFill/>
          </a:ln>
        </p:spPr>
      </p:pic>
      <p:pic>
        <p:nvPicPr>
          <p:cNvPr id="197" name="Google Shape;197;p25"/>
          <p:cNvPicPr preferRelativeResize="0"/>
          <p:nvPr/>
        </p:nvPicPr>
        <p:blipFill rotWithShape="1">
          <a:blip r:embed="rId8">
            <a:alphaModFix/>
          </a:blip>
          <a:srcRect b="36231" l="9262" r="10545" t="38868"/>
          <a:stretch/>
        </p:blipFill>
        <p:spPr>
          <a:xfrm rot="5399984">
            <a:off x="-4826358" y="1989042"/>
            <a:ext cx="10772165" cy="190310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1_1_1_1">
    <p:spTree>
      <p:nvGrpSpPr>
        <p:cNvPr id="198" name="Shape 198"/>
        <p:cNvGrpSpPr/>
        <p:nvPr/>
      </p:nvGrpSpPr>
      <p:grpSpPr>
        <a:xfrm>
          <a:off x="0" y="0"/>
          <a:ext cx="0" cy="0"/>
          <a:chOff x="0" y="0"/>
          <a:chExt cx="0" cy="0"/>
        </a:xfrm>
      </p:grpSpPr>
      <p:sp>
        <p:nvSpPr>
          <p:cNvPr id="199" name="Google Shape;199;p26"/>
          <p:cNvSpPr/>
          <p:nvPr/>
        </p:nvSpPr>
        <p:spPr>
          <a:xfrm>
            <a:off x="7336950" y="5125975"/>
            <a:ext cx="109250" cy="17525"/>
          </a:xfrm>
          <a:custGeom>
            <a:rect b="b" l="l" r="r" t="t"/>
            <a:pathLst>
              <a:path extrusionOk="0" h="701" w="4370">
                <a:moveTo>
                  <a:pt x="0" y="0"/>
                </a:moveTo>
                <a:lnTo>
                  <a:pt x="0" y="701"/>
                </a:lnTo>
                <a:lnTo>
                  <a:pt x="4370" y="701"/>
                </a:lnTo>
                <a:lnTo>
                  <a:pt x="43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26"/>
          <p:cNvPicPr preferRelativeResize="0"/>
          <p:nvPr/>
        </p:nvPicPr>
        <p:blipFill rotWithShape="1">
          <a:blip r:embed="rId2">
            <a:alphaModFix/>
          </a:blip>
          <a:srcRect b="13123" l="11646" r="21570" t="23509"/>
          <a:stretch/>
        </p:blipFill>
        <p:spPr>
          <a:xfrm>
            <a:off x="3922100" y="1813853"/>
            <a:ext cx="8008249" cy="4323425"/>
          </a:xfrm>
          <a:prstGeom prst="rect">
            <a:avLst/>
          </a:prstGeom>
          <a:noFill/>
          <a:ln>
            <a:noFill/>
          </a:ln>
        </p:spPr>
      </p:pic>
      <p:pic>
        <p:nvPicPr>
          <p:cNvPr id="201" name="Google Shape;201;p26"/>
          <p:cNvPicPr preferRelativeResize="0"/>
          <p:nvPr/>
        </p:nvPicPr>
        <p:blipFill rotWithShape="1">
          <a:blip r:embed="rId3">
            <a:alphaModFix/>
          </a:blip>
          <a:srcRect b="17840" l="15308" r="20233" t="18940"/>
          <a:stretch/>
        </p:blipFill>
        <p:spPr>
          <a:xfrm rot="-10536139">
            <a:off x="-1130009" y="2398856"/>
            <a:ext cx="5548848" cy="3096402"/>
          </a:xfrm>
          <a:prstGeom prst="rect">
            <a:avLst/>
          </a:prstGeom>
          <a:noFill/>
          <a:ln>
            <a:noFill/>
          </a:ln>
        </p:spPr>
      </p:pic>
      <p:pic>
        <p:nvPicPr>
          <p:cNvPr id="202" name="Google Shape;202;p26"/>
          <p:cNvPicPr preferRelativeResize="0"/>
          <p:nvPr/>
        </p:nvPicPr>
        <p:blipFill rotWithShape="1">
          <a:blip r:embed="rId4">
            <a:alphaModFix/>
          </a:blip>
          <a:srcRect b="36231" l="9262" r="10545" t="38868"/>
          <a:stretch/>
        </p:blipFill>
        <p:spPr>
          <a:xfrm rot="-10614031">
            <a:off x="-1196975" y="-750453"/>
            <a:ext cx="10772170" cy="19031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1_1_1_1_1">
    <p:spTree>
      <p:nvGrpSpPr>
        <p:cNvPr id="203" name="Shape 203"/>
        <p:cNvGrpSpPr/>
        <p:nvPr/>
      </p:nvGrpSpPr>
      <p:grpSpPr>
        <a:xfrm>
          <a:off x="0" y="0"/>
          <a:ext cx="0" cy="0"/>
          <a:chOff x="0" y="0"/>
          <a:chExt cx="0" cy="0"/>
        </a:xfrm>
      </p:grpSpPr>
      <p:pic>
        <p:nvPicPr>
          <p:cNvPr id="204" name="Google Shape;204;p27"/>
          <p:cNvPicPr preferRelativeResize="0"/>
          <p:nvPr/>
        </p:nvPicPr>
        <p:blipFill rotWithShape="1">
          <a:blip r:embed="rId2">
            <a:alphaModFix/>
          </a:blip>
          <a:srcRect b="13123" l="11646" r="21570" t="23509"/>
          <a:stretch/>
        </p:blipFill>
        <p:spPr>
          <a:xfrm>
            <a:off x="1637050" y="2498053"/>
            <a:ext cx="8008249" cy="4323425"/>
          </a:xfrm>
          <a:prstGeom prst="rect">
            <a:avLst/>
          </a:prstGeom>
          <a:noFill/>
          <a:ln>
            <a:noFill/>
          </a:ln>
        </p:spPr>
      </p:pic>
      <p:pic>
        <p:nvPicPr>
          <p:cNvPr id="205" name="Google Shape;205;p27"/>
          <p:cNvPicPr preferRelativeResize="0"/>
          <p:nvPr/>
        </p:nvPicPr>
        <p:blipFill rotWithShape="1">
          <a:blip r:embed="rId3">
            <a:alphaModFix/>
          </a:blip>
          <a:srcRect b="17840" l="15308" r="20233" t="18940"/>
          <a:stretch/>
        </p:blipFill>
        <p:spPr>
          <a:xfrm rot="9772726">
            <a:off x="3910211" y="-2124968"/>
            <a:ext cx="5548852" cy="3096402"/>
          </a:xfrm>
          <a:prstGeom prst="rect">
            <a:avLst/>
          </a:prstGeom>
          <a:noFill/>
          <a:ln>
            <a:noFill/>
          </a:ln>
        </p:spPr>
      </p:pic>
      <p:pic>
        <p:nvPicPr>
          <p:cNvPr id="206" name="Google Shape;206;p27"/>
          <p:cNvPicPr preferRelativeResize="0"/>
          <p:nvPr/>
        </p:nvPicPr>
        <p:blipFill rotWithShape="1">
          <a:blip r:embed="rId4">
            <a:alphaModFix/>
          </a:blip>
          <a:srcRect b="36231" l="9262" r="10545" t="38868"/>
          <a:stretch/>
        </p:blipFill>
        <p:spPr>
          <a:xfrm rot="6293851">
            <a:off x="-5330315" y="3096273"/>
            <a:ext cx="10772176" cy="190310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idx="1" type="body"/>
          </p:nvPr>
        </p:nvSpPr>
        <p:spPr>
          <a:xfrm>
            <a:off x="685800" y="1112910"/>
            <a:ext cx="7807500" cy="3511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sz="1200"/>
            </a:lvl1pPr>
            <a:lvl2pPr indent="-317500" lvl="1" marL="914400" rtl="0">
              <a:spcBef>
                <a:spcPts val="0"/>
              </a:spcBef>
              <a:spcAft>
                <a:spcPts val="0"/>
              </a:spcAft>
              <a:buSzPts val="1400"/>
              <a:buFont typeface="Arial"/>
              <a:buChar char="○"/>
              <a:defRPr/>
            </a:lvl2pPr>
            <a:lvl3pPr indent="-317500" lvl="2" marL="1371600" rtl="0">
              <a:spcBef>
                <a:spcPts val="0"/>
              </a:spcBef>
              <a:spcAft>
                <a:spcPts val="0"/>
              </a:spcAft>
              <a:buSzPts val="1400"/>
              <a:buFont typeface="Arial"/>
              <a:buChar char="■"/>
              <a:defRPr/>
            </a:lvl3pPr>
            <a:lvl4pPr indent="-317500" lvl="3" marL="1828800" rtl="0">
              <a:spcBef>
                <a:spcPts val="0"/>
              </a:spcBef>
              <a:spcAft>
                <a:spcPts val="0"/>
              </a:spcAft>
              <a:buSzPts val="1400"/>
              <a:buFont typeface="Arial"/>
              <a:buChar char="●"/>
              <a:defRPr/>
            </a:lvl4pPr>
            <a:lvl5pPr indent="-317500" lvl="4" marL="2286000" rtl="0">
              <a:spcBef>
                <a:spcPts val="0"/>
              </a:spcBef>
              <a:spcAft>
                <a:spcPts val="0"/>
              </a:spcAft>
              <a:buSzPts val="1400"/>
              <a:buFont typeface="Arial"/>
              <a:buChar char="○"/>
              <a:defRPr/>
            </a:lvl5pPr>
            <a:lvl6pPr indent="-317500" lvl="5" marL="2743200" rtl="0">
              <a:spcBef>
                <a:spcPts val="0"/>
              </a:spcBef>
              <a:spcAft>
                <a:spcPts val="0"/>
              </a:spcAft>
              <a:buSzPts val="1400"/>
              <a:buFont typeface="Arial"/>
              <a:buChar char="■"/>
              <a:defRPr/>
            </a:lvl6pPr>
            <a:lvl7pPr indent="-317500" lvl="6" marL="3200400" rtl="0">
              <a:spcBef>
                <a:spcPts val="0"/>
              </a:spcBef>
              <a:spcAft>
                <a:spcPts val="0"/>
              </a:spcAft>
              <a:buSzPts val="1400"/>
              <a:buFont typeface="Arial"/>
              <a:buChar char="●"/>
              <a:defRPr/>
            </a:lvl7pPr>
            <a:lvl8pPr indent="-317500" lvl="7" marL="3657600" rtl="0">
              <a:spcBef>
                <a:spcPts val="0"/>
              </a:spcBef>
              <a:spcAft>
                <a:spcPts val="0"/>
              </a:spcAft>
              <a:buSzPts val="1400"/>
              <a:buFont typeface="Arial"/>
              <a:buChar char="○"/>
              <a:defRPr/>
            </a:lvl8pPr>
            <a:lvl9pPr indent="-317500" lvl="8" marL="4114800" rtl="0">
              <a:spcBef>
                <a:spcPts val="0"/>
              </a:spcBef>
              <a:spcAft>
                <a:spcPts val="0"/>
              </a:spcAft>
              <a:buSzPts val="1400"/>
              <a:buFont typeface="Arial"/>
              <a:buChar char="■"/>
              <a:defRPr/>
            </a:lvl9pPr>
          </a:lstStyle>
          <a:p/>
        </p:txBody>
      </p:sp>
      <p:pic>
        <p:nvPicPr>
          <p:cNvPr id="23" name="Google Shape;23;p4"/>
          <p:cNvPicPr preferRelativeResize="0"/>
          <p:nvPr/>
        </p:nvPicPr>
        <p:blipFill rotWithShape="1">
          <a:blip r:embed="rId2">
            <a:alphaModFix/>
          </a:blip>
          <a:srcRect b="13123" l="11646" r="21570" t="23509"/>
          <a:stretch/>
        </p:blipFill>
        <p:spPr>
          <a:xfrm rot="5924344">
            <a:off x="5663974" y="10464"/>
            <a:ext cx="8008246" cy="4323421"/>
          </a:xfrm>
          <a:prstGeom prst="rect">
            <a:avLst/>
          </a:prstGeom>
          <a:noFill/>
          <a:ln>
            <a:noFill/>
          </a:ln>
        </p:spPr>
      </p:pic>
      <p:pic>
        <p:nvPicPr>
          <p:cNvPr id="24" name="Google Shape;24;p4"/>
          <p:cNvPicPr preferRelativeResize="0"/>
          <p:nvPr/>
        </p:nvPicPr>
        <p:blipFill rotWithShape="1">
          <a:blip r:embed="rId3">
            <a:alphaModFix/>
          </a:blip>
          <a:srcRect b="17840" l="15308" r="20233" t="18940"/>
          <a:stretch/>
        </p:blipFill>
        <p:spPr>
          <a:xfrm rot="4248282">
            <a:off x="-3568415" y="2064744"/>
            <a:ext cx="5548851" cy="3096396"/>
          </a:xfrm>
          <a:prstGeom prst="rect">
            <a:avLst/>
          </a:prstGeom>
          <a:noFill/>
          <a:ln>
            <a:noFill/>
          </a:ln>
        </p:spPr>
      </p:pic>
      <p:sp>
        <p:nvSpPr>
          <p:cNvPr id="25" name="Google Shape;25;p4"/>
          <p:cNvSpPr txBox="1"/>
          <p:nvPr>
            <p:ph type="title"/>
          </p:nvPr>
        </p:nvSpPr>
        <p:spPr>
          <a:xfrm>
            <a:off x="787825" y="351800"/>
            <a:ext cx="7444800" cy="6690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idx="1" type="subTitle"/>
          </p:nvPr>
        </p:nvSpPr>
        <p:spPr>
          <a:xfrm>
            <a:off x="1823876" y="3377850"/>
            <a:ext cx="2040600" cy="744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28" name="Google Shape;28;p5"/>
          <p:cNvSpPr txBox="1"/>
          <p:nvPr>
            <p:ph type="title"/>
          </p:nvPr>
        </p:nvSpPr>
        <p:spPr>
          <a:xfrm>
            <a:off x="1956763" y="3105988"/>
            <a:ext cx="1774800" cy="428400"/>
          </a:xfrm>
          <a:prstGeom prst="rect">
            <a:avLst/>
          </a:prstGeom>
          <a:noFill/>
          <a:ln>
            <a:noFill/>
          </a:ln>
        </p:spPr>
        <p:txBody>
          <a:bodyPr anchorCtr="0" anchor="t" bIns="0" lIns="0" spcFirstLastPara="1" rIns="0" wrap="square" tIns="0">
            <a:noAutofit/>
          </a:bodyPr>
          <a:lstStyle>
            <a:lvl1pPr lvl="0" rtl="0">
              <a:spcBef>
                <a:spcPts val="0"/>
              </a:spcBef>
              <a:spcAft>
                <a:spcPts val="0"/>
              </a:spcAft>
              <a:buSzPts val="2200"/>
              <a:buNone/>
              <a:defRPr b="0" i="0"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29" name="Google Shape;29;p5"/>
          <p:cNvSpPr txBox="1"/>
          <p:nvPr>
            <p:ph idx="2" type="subTitle"/>
          </p:nvPr>
        </p:nvSpPr>
        <p:spPr>
          <a:xfrm>
            <a:off x="5335575" y="3377850"/>
            <a:ext cx="2040600" cy="744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chemeClr val="dk1"/>
                </a:solidFill>
                <a:latin typeface="Montserrat"/>
                <a:ea typeface="Montserrat"/>
                <a:cs typeface="Montserrat"/>
                <a:sym typeface="Montserrat"/>
              </a:defRPr>
            </a:lvl1pPr>
            <a:lvl2pPr lvl="1" rtl="0" algn="ctr">
              <a:spcBef>
                <a:spcPts val="0"/>
              </a:spcBef>
              <a:spcAft>
                <a:spcPts val="0"/>
              </a:spcAft>
              <a:buNone/>
              <a:defRPr sz="1400">
                <a:solidFill>
                  <a:schemeClr val="dk1"/>
                </a:solidFill>
                <a:latin typeface="Montserrat"/>
                <a:ea typeface="Montserrat"/>
                <a:cs typeface="Montserrat"/>
                <a:sym typeface="Montserrat"/>
              </a:defRPr>
            </a:lvl2pPr>
            <a:lvl3pPr lvl="2" rtl="0" algn="ctr">
              <a:spcBef>
                <a:spcPts val="0"/>
              </a:spcBef>
              <a:spcAft>
                <a:spcPts val="0"/>
              </a:spcAft>
              <a:buNone/>
              <a:defRPr sz="1400">
                <a:solidFill>
                  <a:schemeClr val="dk1"/>
                </a:solidFill>
                <a:latin typeface="Montserrat"/>
                <a:ea typeface="Montserrat"/>
                <a:cs typeface="Montserrat"/>
                <a:sym typeface="Montserrat"/>
              </a:defRPr>
            </a:lvl3pPr>
            <a:lvl4pPr lvl="3" rtl="0" algn="ctr">
              <a:spcBef>
                <a:spcPts val="0"/>
              </a:spcBef>
              <a:spcAft>
                <a:spcPts val="0"/>
              </a:spcAft>
              <a:buNone/>
              <a:defRPr sz="1400">
                <a:solidFill>
                  <a:schemeClr val="dk1"/>
                </a:solidFill>
                <a:latin typeface="Montserrat"/>
                <a:ea typeface="Montserrat"/>
                <a:cs typeface="Montserrat"/>
                <a:sym typeface="Montserrat"/>
              </a:defRPr>
            </a:lvl4pPr>
            <a:lvl5pPr lvl="4" rtl="0" algn="ctr">
              <a:spcBef>
                <a:spcPts val="0"/>
              </a:spcBef>
              <a:spcAft>
                <a:spcPts val="0"/>
              </a:spcAft>
              <a:buNone/>
              <a:defRPr sz="1400">
                <a:solidFill>
                  <a:schemeClr val="dk1"/>
                </a:solidFill>
                <a:latin typeface="Montserrat"/>
                <a:ea typeface="Montserrat"/>
                <a:cs typeface="Montserrat"/>
                <a:sym typeface="Montserrat"/>
              </a:defRPr>
            </a:lvl5pPr>
            <a:lvl6pPr lvl="5" rtl="0" algn="ctr">
              <a:spcBef>
                <a:spcPts val="0"/>
              </a:spcBef>
              <a:spcAft>
                <a:spcPts val="0"/>
              </a:spcAft>
              <a:buNone/>
              <a:defRPr sz="1400">
                <a:solidFill>
                  <a:schemeClr val="dk1"/>
                </a:solidFill>
                <a:latin typeface="Montserrat"/>
                <a:ea typeface="Montserrat"/>
                <a:cs typeface="Montserrat"/>
                <a:sym typeface="Montserrat"/>
              </a:defRPr>
            </a:lvl6pPr>
            <a:lvl7pPr lvl="6" rtl="0" algn="ctr">
              <a:spcBef>
                <a:spcPts val="0"/>
              </a:spcBef>
              <a:spcAft>
                <a:spcPts val="0"/>
              </a:spcAft>
              <a:buNone/>
              <a:defRPr sz="1400">
                <a:solidFill>
                  <a:schemeClr val="dk1"/>
                </a:solidFill>
                <a:latin typeface="Montserrat"/>
                <a:ea typeface="Montserrat"/>
                <a:cs typeface="Montserrat"/>
                <a:sym typeface="Montserrat"/>
              </a:defRPr>
            </a:lvl7pPr>
            <a:lvl8pPr lvl="7" rtl="0" algn="ctr">
              <a:spcBef>
                <a:spcPts val="0"/>
              </a:spcBef>
              <a:spcAft>
                <a:spcPts val="0"/>
              </a:spcAft>
              <a:buNone/>
              <a:defRPr sz="1400">
                <a:solidFill>
                  <a:schemeClr val="dk1"/>
                </a:solidFill>
                <a:latin typeface="Montserrat"/>
                <a:ea typeface="Montserrat"/>
                <a:cs typeface="Montserrat"/>
                <a:sym typeface="Montserrat"/>
              </a:defRPr>
            </a:lvl8pPr>
            <a:lvl9pPr lvl="8" rtl="0" algn="ctr">
              <a:spcBef>
                <a:spcPts val="0"/>
              </a:spcBef>
              <a:spcAft>
                <a:spcPts val="0"/>
              </a:spcAft>
              <a:buNone/>
              <a:defRPr sz="1400">
                <a:solidFill>
                  <a:schemeClr val="dk1"/>
                </a:solidFill>
                <a:latin typeface="Montserrat"/>
                <a:ea typeface="Montserrat"/>
                <a:cs typeface="Montserrat"/>
                <a:sym typeface="Montserrat"/>
              </a:defRPr>
            </a:lvl9pPr>
          </a:lstStyle>
          <a:p/>
        </p:txBody>
      </p:sp>
      <p:sp>
        <p:nvSpPr>
          <p:cNvPr id="30" name="Google Shape;30;p5"/>
          <p:cNvSpPr txBox="1"/>
          <p:nvPr>
            <p:ph idx="3" type="title"/>
          </p:nvPr>
        </p:nvSpPr>
        <p:spPr>
          <a:xfrm>
            <a:off x="5468478" y="3105988"/>
            <a:ext cx="1774800" cy="428400"/>
          </a:xfrm>
          <a:prstGeom prst="rect">
            <a:avLst/>
          </a:prstGeom>
          <a:noFill/>
          <a:ln>
            <a:noFill/>
          </a:ln>
        </p:spPr>
        <p:txBody>
          <a:bodyPr anchorCtr="0" anchor="t" bIns="0" lIns="0" spcFirstLastPara="1" rIns="0" wrap="square" tIns="0">
            <a:noAutofit/>
          </a:bodyPr>
          <a:lstStyle>
            <a:lvl1pPr lvl="0" rtl="0">
              <a:spcBef>
                <a:spcPts val="0"/>
              </a:spcBef>
              <a:spcAft>
                <a:spcPts val="0"/>
              </a:spcAft>
              <a:buSzPts val="2200"/>
              <a:buNone/>
              <a:defRPr b="0" i="0" sz="2200">
                <a:solidFill>
                  <a:schemeClr val="dk1"/>
                </a:solidFill>
                <a:latin typeface="Josefin Slab Medium"/>
                <a:ea typeface="Josefin Slab Medium"/>
                <a:cs typeface="Josefin Slab Medium"/>
                <a:sym typeface="Josefin Slab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pic>
        <p:nvPicPr>
          <p:cNvPr id="31" name="Google Shape;31;p5"/>
          <p:cNvPicPr preferRelativeResize="0"/>
          <p:nvPr/>
        </p:nvPicPr>
        <p:blipFill rotWithShape="1">
          <a:blip r:embed="rId2">
            <a:alphaModFix/>
          </a:blip>
          <a:srcRect b="13123" l="11646" r="21570" t="23509"/>
          <a:stretch/>
        </p:blipFill>
        <p:spPr>
          <a:xfrm flipH="1" rot="4220950">
            <a:off x="-2719224" y="63082"/>
            <a:ext cx="8008240" cy="4323421"/>
          </a:xfrm>
          <a:prstGeom prst="rect">
            <a:avLst/>
          </a:prstGeom>
          <a:noFill/>
          <a:ln>
            <a:noFill/>
          </a:ln>
        </p:spPr>
      </p:pic>
      <p:pic>
        <p:nvPicPr>
          <p:cNvPr id="32" name="Google Shape;32;p5"/>
          <p:cNvPicPr preferRelativeResize="0"/>
          <p:nvPr/>
        </p:nvPicPr>
        <p:blipFill rotWithShape="1">
          <a:blip r:embed="rId3">
            <a:alphaModFix/>
          </a:blip>
          <a:srcRect b="17840" l="15308" r="20233" t="18940"/>
          <a:stretch/>
        </p:blipFill>
        <p:spPr>
          <a:xfrm flipH="1" rot="-9616890">
            <a:off x="4555056" y="-2089342"/>
            <a:ext cx="5548850" cy="3096398"/>
          </a:xfrm>
          <a:prstGeom prst="rect">
            <a:avLst/>
          </a:prstGeom>
          <a:noFill/>
          <a:ln>
            <a:noFill/>
          </a:ln>
        </p:spPr>
      </p:pic>
      <p:pic>
        <p:nvPicPr>
          <p:cNvPr id="33" name="Google Shape;33;p5"/>
          <p:cNvPicPr preferRelativeResize="0"/>
          <p:nvPr/>
        </p:nvPicPr>
        <p:blipFill rotWithShape="1">
          <a:blip r:embed="rId4">
            <a:alphaModFix/>
          </a:blip>
          <a:srcRect b="36231" l="9262" r="10545" t="38868"/>
          <a:stretch/>
        </p:blipFill>
        <p:spPr>
          <a:xfrm flipH="1" rot="10133689">
            <a:off x="1625721" y="3995094"/>
            <a:ext cx="10772159" cy="1903106"/>
          </a:xfrm>
          <a:prstGeom prst="rect">
            <a:avLst/>
          </a:prstGeom>
          <a:noFill/>
          <a:ln>
            <a:noFill/>
          </a:ln>
        </p:spPr>
      </p:pic>
      <p:sp>
        <p:nvSpPr>
          <p:cNvPr id="34" name="Google Shape;34;p5"/>
          <p:cNvSpPr txBox="1"/>
          <p:nvPr>
            <p:ph idx="4"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7" name="Google Shape;37;p6"/>
          <p:cNvPicPr preferRelativeResize="0"/>
          <p:nvPr/>
        </p:nvPicPr>
        <p:blipFill rotWithShape="1">
          <a:blip r:embed="rId2">
            <a:alphaModFix/>
          </a:blip>
          <a:srcRect b="13123" l="11646" r="21570" t="23509"/>
          <a:stretch/>
        </p:blipFill>
        <p:spPr>
          <a:xfrm flipH="1" rot="-6526172">
            <a:off x="-4532102" y="1125885"/>
            <a:ext cx="8008239" cy="4323421"/>
          </a:xfrm>
          <a:prstGeom prst="rect">
            <a:avLst/>
          </a:prstGeom>
          <a:noFill/>
          <a:ln>
            <a:noFill/>
          </a:ln>
        </p:spPr>
      </p:pic>
      <p:pic>
        <p:nvPicPr>
          <p:cNvPr id="38" name="Google Shape;38;p6"/>
          <p:cNvPicPr preferRelativeResize="0"/>
          <p:nvPr/>
        </p:nvPicPr>
        <p:blipFill rotWithShape="1">
          <a:blip r:embed="rId3">
            <a:alphaModFix/>
          </a:blip>
          <a:srcRect b="17840" l="15308" r="20233" t="18940"/>
          <a:stretch/>
        </p:blipFill>
        <p:spPr>
          <a:xfrm flipH="1" rot="-4248282">
            <a:off x="7188127" y="2064744"/>
            <a:ext cx="5548851" cy="30963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7"/>
          <p:cNvSpPr txBox="1"/>
          <p:nvPr>
            <p:ph idx="1" type="subTitle"/>
          </p:nvPr>
        </p:nvSpPr>
        <p:spPr>
          <a:xfrm>
            <a:off x="764950" y="1578000"/>
            <a:ext cx="4122000" cy="2646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atin typeface="Montserrat"/>
                <a:ea typeface="Montserrat"/>
                <a:cs typeface="Montserrat"/>
                <a:sym typeface="Montserrat"/>
              </a:defRPr>
            </a:lvl1pPr>
            <a:lvl2pPr lvl="1" rtl="0">
              <a:lnSpc>
                <a:spcPct val="115000"/>
              </a:lnSpc>
              <a:spcBef>
                <a:spcPts val="0"/>
              </a:spcBef>
              <a:spcAft>
                <a:spcPts val="0"/>
              </a:spcAft>
              <a:buNone/>
              <a:defRPr sz="1400">
                <a:latin typeface="Montserrat"/>
                <a:ea typeface="Montserrat"/>
                <a:cs typeface="Montserrat"/>
                <a:sym typeface="Montserrat"/>
              </a:defRPr>
            </a:lvl2pPr>
            <a:lvl3pPr lvl="2" rtl="0">
              <a:lnSpc>
                <a:spcPct val="115000"/>
              </a:lnSpc>
              <a:spcBef>
                <a:spcPts val="0"/>
              </a:spcBef>
              <a:spcAft>
                <a:spcPts val="0"/>
              </a:spcAft>
              <a:buNone/>
              <a:defRPr sz="1400">
                <a:latin typeface="Montserrat"/>
                <a:ea typeface="Montserrat"/>
                <a:cs typeface="Montserrat"/>
                <a:sym typeface="Montserrat"/>
              </a:defRPr>
            </a:lvl3pPr>
            <a:lvl4pPr lvl="3" rtl="0">
              <a:lnSpc>
                <a:spcPct val="115000"/>
              </a:lnSpc>
              <a:spcBef>
                <a:spcPts val="0"/>
              </a:spcBef>
              <a:spcAft>
                <a:spcPts val="0"/>
              </a:spcAft>
              <a:buNone/>
              <a:defRPr sz="1400">
                <a:latin typeface="Montserrat"/>
                <a:ea typeface="Montserrat"/>
                <a:cs typeface="Montserrat"/>
                <a:sym typeface="Montserrat"/>
              </a:defRPr>
            </a:lvl4pPr>
            <a:lvl5pPr lvl="4" rtl="0">
              <a:lnSpc>
                <a:spcPct val="115000"/>
              </a:lnSpc>
              <a:spcBef>
                <a:spcPts val="0"/>
              </a:spcBef>
              <a:spcAft>
                <a:spcPts val="0"/>
              </a:spcAft>
              <a:buNone/>
              <a:defRPr sz="1400">
                <a:latin typeface="Montserrat"/>
                <a:ea typeface="Montserrat"/>
                <a:cs typeface="Montserrat"/>
                <a:sym typeface="Montserrat"/>
              </a:defRPr>
            </a:lvl5pPr>
            <a:lvl6pPr lvl="5" rtl="0">
              <a:lnSpc>
                <a:spcPct val="115000"/>
              </a:lnSpc>
              <a:spcBef>
                <a:spcPts val="0"/>
              </a:spcBef>
              <a:spcAft>
                <a:spcPts val="0"/>
              </a:spcAft>
              <a:buNone/>
              <a:defRPr sz="1400">
                <a:latin typeface="Montserrat"/>
                <a:ea typeface="Montserrat"/>
                <a:cs typeface="Montserrat"/>
                <a:sym typeface="Montserrat"/>
              </a:defRPr>
            </a:lvl6pPr>
            <a:lvl7pPr lvl="6" rtl="0">
              <a:lnSpc>
                <a:spcPct val="115000"/>
              </a:lnSpc>
              <a:spcBef>
                <a:spcPts val="0"/>
              </a:spcBef>
              <a:spcAft>
                <a:spcPts val="0"/>
              </a:spcAft>
              <a:buNone/>
              <a:defRPr sz="1400">
                <a:latin typeface="Montserrat"/>
                <a:ea typeface="Montserrat"/>
                <a:cs typeface="Montserrat"/>
                <a:sym typeface="Montserrat"/>
              </a:defRPr>
            </a:lvl7pPr>
            <a:lvl8pPr lvl="7" rtl="0">
              <a:lnSpc>
                <a:spcPct val="115000"/>
              </a:lnSpc>
              <a:spcBef>
                <a:spcPts val="0"/>
              </a:spcBef>
              <a:spcAft>
                <a:spcPts val="0"/>
              </a:spcAft>
              <a:buNone/>
              <a:defRPr sz="1400">
                <a:latin typeface="Montserrat"/>
                <a:ea typeface="Montserrat"/>
                <a:cs typeface="Montserrat"/>
                <a:sym typeface="Montserrat"/>
              </a:defRPr>
            </a:lvl8pPr>
            <a:lvl9pPr lvl="8" rtl="0">
              <a:lnSpc>
                <a:spcPct val="115000"/>
              </a:lnSpc>
              <a:spcBef>
                <a:spcPts val="0"/>
              </a:spcBef>
              <a:spcAft>
                <a:spcPts val="0"/>
              </a:spcAft>
              <a:buNone/>
              <a:defRPr sz="1400">
                <a:latin typeface="Montserrat"/>
                <a:ea typeface="Montserrat"/>
                <a:cs typeface="Montserrat"/>
                <a:sym typeface="Montserrat"/>
              </a:defRPr>
            </a:lvl9pPr>
          </a:lstStyle>
          <a:p/>
        </p:txBody>
      </p:sp>
      <p:pic>
        <p:nvPicPr>
          <p:cNvPr id="41" name="Google Shape;41;p7"/>
          <p:cNvPicPr preferRelativeResize="0"/>
          <p:nvPr/>
        </p:nvPicPr>
        <p:blipFill rotWithShape="1">
          <a:blip r:embed="rId2">
            <a:alphaModFix/>
          </a:blip>
          <a:srcRect b="13123" l="11646" r="21570" t="23509"/>
          <a:stretch/>
        </p:blipFill>
        <p:spPr>
          <a:xfrm rot="-4730313">
            <a:off x="4070926" y="102169"/>
            <a:ext cx="8008241" cy="4323418"/>
          </a:xfrm>
          <a:prstGeom prst="rect">
            <a:avLst/>
          </a:prstGeom>
          <a:noFill/>
          <a:ln>
            <a:noFill/>
          </a:ln>
        </p:spPr>
      </p:pic>
      <p:pic>
        <p:nvPicPr>
          <p:cNvPr id="42" name="Google Shape;42;p7"/>
          <p:cNvPicPr preferRelativeResize="0"/>
          <p:nvPr/>
        </p:nvPicPr>
        <p:blipFill rotWithShape="1">
          <a:blip r:embed="rId3">
            <a:alphaModFix/>
          </a:blip>
          <a:srcRect b="17840" l="15308" r="20233" t="18940"/>
          <a:stretch/>
        </p:blipFill>
        <p:spPr>
          <a:xfrm rot="9344004">
            <a:off x="-682013" y="-2505121"/>
            <a:ext cx="5548847" cy="3096402"/>
          </a:xfrm>
          <a:prstGeom prst="rect">
            <a:avLst/>
          </a:prstGeom>
          <a:noFill/>
          <a:ln>
            <a:noFill/>
          </a:ln>
        </p:spPr>
      </p:pic>
      <p:pic>
        <p:nvPicPr>
          <p:cNvPr id="43" name="Google Shape;43;p7"/>
          <p:cNvPicPr preferRelativeResize="0"/>
          <p:nvPr/>
        </p:nvPicPr>
        <p:blipFill rotWithShape="1">
          <a:blip r:embed="rId4">
            <a:alphaModFix/>
          </a:blip>
          <a:srcRect b="36231" l="9262" r="10545" t="38868"/>
          <a:stretch/>
        </p:blipFill>
        <p:spPr>
          <a:xfrm flipH="1" rot="-10424971">
            <a:off x="-3607200" y="3522324"/>
            <a:ext cx="10772174" cy="1903109"/>
          </a:xfrm>
          <a:prstGeom prst="rect">
            <a:avLst/>
          </a:prstGeom>
          <a:noFill/>
          <a:ln>
            <a:noFill/>
          </a:ln>
        </p:spPr>
      </p:pic>
      <p:sp>
        <p:nvSpPr>
          <p:cNvPr id="44" name="Google Shape;44;p7"/>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b="0"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pic>
        <p:nvPicPr>
          <p:cNvPr id="46" name="Google Shape;46;p8"/>
          <p:cNvPicPr preferRelativeResize="0"/>
          <p:nvPr/>
        </p:nvPicPr>
        <p:blipFill rotWithShape="1">
          <a:blip r:embed="rId2">
            <a:alphaModFix/>
          </a:blip>
          <a:srcRect b="0" l="0" r="8466" t="0"/>
          <a:stretch/>
        </p:blipFill>
        <p:spPr>
          <a:xfrm flipH="1">
            <a:off x="1461874" y="701700"/>
            <a:ext cx="7135475" cy="3897176"/>
          </a:xfrm>
          <a:prstGeom prst="rect">
            <a:avLst/>
          </a:prstGeom>
          <a:noFill/>
          <a:ln>
            <a:noFill/>
          </a:ln>
        </p:spPr>
      </p:pic>
      <p:sp>
        <p:nvSpPr>
          <p:cNvPr id="47" name="Google Shape;47;p8"/>
          <p:cNvSpPr txBox="1"/>
          <p:nvPr>
            <p:ph type="title"/>
          </p:nvPr>
        </p:nvSpPr>
        <p:spPr>
          <a:xfrm>
            <a:off x="1779150" y="1864600"/>
            <a:ext cx="5585700" cy="22302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sz="6800">
                <a:latin typeface="Josefin Slab Medium"/>
                <a:ea typeface="Josefin Slab Medium"/>
                <a:cs typeface="Josefin Slab Medium"/>
                <a:sym typeface="Josefin Slab Medium"/>
              </a:defRPr>
            </a:lvl1pPr>
            <a:lvl2pPr lvl="1">
              <a:spcBef>
                <a:spcPts val="0"/>
              </a:spcBef>
              <a:spcAft>
                <a:spcPts val="0"/>
              </a:spcAft>
              <a:buSzPts val="4800"/>
              <a:buNone/>
              <a:defRPr b="0" sz="4800"/>
            </a:lvl2pPr>
            <a:lvl3pPr lvl="2">
              <a:spcBef>
                <a:spcPts val="0"/>
              </a:spcBef>
              <a:spcAft>
                <a:spcPts val="0"/>
              </a:spcAft>
              <a:buSzPts val="4800"/>
              <a:buNone/>
              <a:defRPr b="0" sz="4800"/>
            </a:lvl3pPr>
            <a:lvl4pPr lvl="3">
              <a:spcBef>
                <a:spcPts val="0"/>
              </a:spcBef>
              <a:spcAft>
                <a:spcPts val="0"/>
              </a:spcAft>
              <a:buSzPts val="4800"/>
              <a:buNone/>
              <a:defRPr b="0" sz="4800"/>
            </a:lvl4pPr>
            <a:lvl5pPr lvl="4">
              <a:spcBef>
                <a:spcPts val="0"/>
              </a:spcBef>
              <a:spcAft>
                <a:spcPts val="0"/>
              </a:spcAft>
              <a:buSzPts val="4800"/>
              <a:buNone/>
              <a:defRPr b="0" sz="4800"/>
            </a:lvl5pPr>
            <a:lvl6pPr lvl="5">
              <a:spcBef>
                <a:spcPts val="0"/>
              </a:spcBef>
              <a:spcAft>
                <a:spcPts val="0"/>
              </a:spcAft>
              <a:buSzPts val="4800"/>
              <a:buNone/>
              <a:defRPr b="0" sz="4800"/>
            </a:lvl6pPr>
            <a:lvl7pPr lvl="6">
              <a:spcBef>
                <a:spcPts val="0"/>
              </a:spcBef>
              <a:spcAft>
                <a:spcPts val="0"/>
              </a:spcAft>
              <a:buSzPts val="4800"/>
              <a:buNone/>
              <a:defRPr b="0" sz="4800"/>
            </a:lvl7pPr>
            <a:lvl8pPr lvl="7">
              <a:spcBef>
                <a:spcPts val="0"/>
              </a:spcBef>
              <a:spcAft>
                <a:spcPts val="0"/>
              </a:spcAft>
              <a:buSzPts val="4800"/>
              <a:buNone/>
              <a:defRPr b="0" sz="4800"/>
            </a:lvl8pPr>
            <a:lvl9pPr lvl="8">
              <a:spcBef>
                <a:spcPts val="0"/>
              </a:spcBef>
              <a:spcAft>
                <a:spcPts val="0"/>
              </a:spcAft>
              <a:buSzPts val="4800"/>
              <a:buNone/>
              <a:defRPr b="0" sz="4800"/>
            </a:lvl9pPr>
          </a:lstStyle>
          <a:p/>
        </p:txBody>
      </p:sp>
      <p:pic>
        <p:nvPicPr>
          <p:cNvPr id="48" name="Google Shape;48;p8"/>
          <p:cNvPicPr preferRelativeResize="0"/>
          <p:nvPr/>
        </p:nvPicPr>
        <p:blipFill rotWithShape="1">
          <a:blip r:embed="rId3">
            <a:alphaModFix/>
          </a:blip>
          <a:srcRect b="13123" l="11646" r="21570" t="23509"/>
          <a:stretch/>
        </p:blipFill>
        <p:spPr>
          <a:xfrm flipH="1" rot="4220950">
            <a:off x="-2801849" y="63082"/>
            <a:ext cx="8008240" cy="4323421"/>
          </a:xfrm>
          <a:prstGeom prst="rect">
            <a:avLst/>
          </a:prstGeom>
          <a:noFill/>
          <a:ln>
            <a:noFill/>
          </a:ln>
        </p:spPr>
      </p:pic>
      <p:pic>
        <p:nvPicPr>
          <p:cNvPr id="49" name="Google Shape;49;p8"/>
          <p:cNvPicPr preferRelativeResize="0"/>
          <p:nvPr/>
        </p:nvPicPr>
        <p:blipFill rotWithShape="1">
          <a:blip r:embed="rId4">
            <a:alphaModFix/>
          </a:blip>
          <a:srcRect b="17840" l="15308" r="20233" t="18940"/>
          <a:stretch/>
        </p:blipFill>
        <p:spPr>
          <a:xfrm flipH="1" rot="-9616890">
            <a:off x="4555056" y="-2317942"/>
            <a:ext cx="5548850" cy="3096398"/>
          </a:xfrm>
          <a:prstGeom prst="rect">
            <a:avLst/>
          </a:prstGeom>
          <a:noFill/>
          <a:ln>
            <a:noFill/>
          </a:ln>
        </p:spPr>
      </p:pic>
      <p:pic>
        <p:nvPicPr>
          <p:cNvPr id="50" name="Google Shape;50;p8"/>
          <p:cNvPicPr preferRelativeResize="0"/>
          <p:nvPr/>
        </p:nvPicPr>
        <p:blipFill rotWithShape="1">
          <a:blip r:embed="rId5">
            <a:alphaModFix/>
          </a:blip>
          <a:srcRect b="36231" l="9262" r="10545" t="38868"/>
          <a:stretch/>
        </p:blipFill>
        <p:spPr>
          <a:xfrm rot="10445353">
            <a:off x="1243599" y="3427497"/>
            <a:ext cx="10772169" cy="19031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9"/>
          <p:cNvSpPr txBox="1"/>
          <p:nvPr>
            <p:ph idx="1" type="subTitle"/>
          </p:nvPr>
        </p:nvSpPr>
        <p:spPr>
          <a:xfrm>
            <a:off x="1915200" y="1878500"/>
            <a:ext cx="5313600" cy="81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700">
                <a:solidFill>
                  <a:schemeClr val="dk1"/>
                </a:solidFill>
                <a:latin typeface="Montserrat"/>
                <a:ea typeface="Montserrat"/>
                <a:cs typeface="Montserrat"/>
                <a:sym typeface="Montserrat"/>
              </a:defRPr>
            </a:lvl1pPr>
            <a:lvl2pPr lvl="1" rtl="0" algn="ctr">
              <a:lnSpc>
                <a:spcPct val="100000"/>
              </a:lnSpc>
              <a:spcBef>
                <a:spcPts val="0"/>
              </a:spcBef>
              <a:spcAft>
                <a:spcPts val="0"/>
              </a:spcAft>
              <a:buNone/>
              <a:defRPr sz="1700">
                <a:solidFill>
                  <a:schemeClr val="dk1"/>
                </a:solidFill>
                <a:latin typeface="Montserrat"/>
                <a:ea typeface="Montserrat"/>
                <a:cs typeface="Montserrat"/>
                <a:sym typeface="Montserrat"/>
              </a:defRPr>
            </a:lvl2pPr>
            <a:lvl3pPr lvl="2" rtl="0" algn="ctr">
              <a:lnSpc>
                <a:spcPct val="100000"/>
              </a:lnSpc>
              <a:spcBef>
                <a:spcPts val="0"/>
              </a:spcBef>
              <a:spcAft>
                <a:spcPts val="0"/>
              </a:spcAft>
              <a:buNone/>
              <a:defRPr sz="1700">
                <a:solidFill>
                  <a:schemeClr val="dk1"/>
                </a:solidFill>
                <a:latin typeface="Montserrat"/>
                <a:ea typeface="Montserrat"/>
                <a:cs typeface="Montserrat"/>
                <a:sym typeface="Montserrat"/>
              </a:defRPr>
            </a:lvl3pPr>
            <a:lvl4pPr lvl="3" rtl="0" algn="ctr">
              <a:lnSpc>
                <a:spcPct val="100000"/>
              </a:lnSpc>
              <a:spcBef>
                <a:spcPts val="0"/>
              </a:spcBef>
              <a:spcAft>
                <a:spcPts val="0"/>
              </a:spcAft>
              <a:buNone/>
              <a:defRPr sz="1700">
                <a:solidFill>
                  <a:schemeClr val="dk1"/>
                </a:solidFill>
                <a:latin typeface="Montserrat"/>
                <a:ea typeface="Montserrat"/>
                <a:cs typeface="Montserrat"/>
                <a:sym typeface="Montserrat"/>
              </a:defRPr>
            </a:lvl4pPr>
            <a:lvl5pPr lvl="4" rtl="0" algn="ctr">
              <a:lnSpc>
                <a:spcPct val="100000"/>
              </a:lnSpc>
              <a:spcBef>
                <a:spcPts val="0"/>
              </a:spcBef>
              <a:spcAft>
                <a:spcPts val="0"/>
              </a:spcAft>
              <a:buNone/>
              <a:defRPr sz="1700">
                <a:solidFill>
                  <a:schemeClr val="dk1"/>
                </a:solidFill>
                <a:latin typeface="Montserrat"/>
                <a:ea typeface="Montserrat"/>
                <a:cs typeface="Montserrat"/>
                <a:sym typeface="Montserrat"/>
              </a:defRPr>
            </a:lvl5pPr>
            <a:lvl6pPr lvl="5" rtl="0" algn="ctr">
              <a:lnSpc>
                <a:spcPct val="100000"/>
              </a:lnSpc>
              <a:spcBef>
                <a:spcPts val="0"/>
              </a:spcBef>
              <a:spcAft>
                <a:spcPts val="0"/>
              </a:spcAft>
              <a:buNone/>
              <a:defRPr sz="1700">
                <a:solidFill>
                  <a:schemeClr val="dk1"/>
                </a:solidFill>
                <a:latin typeface="Montserrat"/>
                <a:ea typeface="Montserrat"/>
                <a:cs typeface="Montserrat"/>
                <a:sym typeface="Montserrat"/>
              </a:defRPr>
            </a:lvl6pPr>
            <a:lvl7pPr lvl="6" rtl="0" algn="ctr">
              <a:lnSpc>
                <a:spcPct val="100000"/>
              </a:lnSpc>
              <a:spcBef>
                <a:spcPts val="0"/>
              </a:spcBef>
              <a:spcAft>
                <a:spcPts val="0"/>
              </a:spcAft>
              <a:buNone/>
              <a:defRPr sz="1700">
                <a:solidFill>
                  <a:schemeClr val="dk1"/>
                </a:solidFill>
                <a:latin typeface="Montserrat"/>
                <a:ea typeface="Montserrat"/>
                <a:cs typeface="Montserrat"/>
                <a:sym typeface="Montserrat"/>
              </a:defRPr>
            </a:lvl7pPr>
            <a:lvl8pPr lvl="7" rtl="0" algn="ctr">
              <a:lnSpc>
                <a:spcPct val="100000"/>
              </a:lnSpc>
              <a:spcBef>
                <a:spcPts val="0"/>
              </a:spcBef>
              <a:spcAft>
                <a:spcPts val="0"/>
              </a:spcAft>
              <a:buNone/>
              <a:defRPr sz="1700">
                <a:solidFill>
                  <a:schemeClr val="dk1"/>
                </a:solidFill>
                <a:latin typeface="Montserrat"/>
                <a:ea typeface="Montserrat"/>
                <a:cs typeface="Montserrat"/>
                <a:sym typeface="Montserrat"/>
              </a:defRPr>
            </a:lvl8pPr>
            <a:lvl9pPr lvl="8" rtl="0" algn="ctr">
              <a:lnSpc>
                <a:spcPct val="100000"/>
              </a:lnSpc>
              <a:spcBef>
                <a:spcPts val="0"/>
              </a:spcBef>
              <a:spcAft>
                <a:spcPts val="0"/>
              </a:spcAft>
              <a:buNone/>
              <a:defRPr sz="1700">
                <a:solidFill>
                  <a:schemeClr val="dk1"/>
                </a:solidFill>
                <a:latin typeface="Montserrat"/>
                <a:ea typeface="Montserrat"/>
                <a:cs typeface="Montserrat"/>
                <a:sym typeface="Montserrat"/>
              </a:defRPr>
            </a:lvl9pPr>
          </a:lstStyle>
          <a:p/>
        </p:txBody>
      </p:sp>
      <p:sp>
        <p:nvSpPr>
          <p:cNvPr id="53" name="Google Shape;53;p9"/>
          <p:cNvSpPr txBox="1"/>
          <p:nvPr>
            <p:ph idx="2" type="subTitle"/>
          </p:nvPr>
        </p:nvSpPr>
        <p:spPr>
          <a:xfrm>
            <a:off x="2748900" y="2744050"/>
            <a:ext cx="3646200" cy="44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1pPr>
            <a:lvl2pPr lvl="1"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2pPr>
            <a:lvl3pPr lvl="2"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3pPr>
            <a:lvl4pPr lvl="3"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4pPr>
            <a:lvl5pPr lvl="4"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5pPr>
            <a:lvl6pPr lvl="5"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6pPr>
            <a:lvl7pPr lvl="6"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7pPr>
            <a:lvl8pPr lvl="7"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8pPr>
            <a:lvl9pPr lvl="8" rtl="0" algn="ctr">
              <a:lnSpc>
                <a:spcPct val="100000"/>
              </a:lnSpc>
              <a:spcBef>
                <a:spcPts val="0"/>
              </a:spcBef>
              <a:spcAft>
                <a:spcPts val="0"/>
              </a:spcAft>
              <a:buNone/>
              <a:defRPr sz="2400">
                <a:solidFill>
                  <a:schemeClr val="dk1"/>
                </a:solidFill>
                <a:latin typeface="Josefin Slab Medium"/>
                <a:ea typeface="Josefin Slab Medium"/>
                <a:cs typeface="Josefin Slab Medium"/>
                <a:sym typeface="Josefin Slab Medium"/>
              </a:defRPr>
            </a:lvl9pPr>
          </a:lstStyle>
          <a:p/>
        </p:txBody>
      </p:sp>
      <p:pic>
        <p:nvPicPr>
          <p:cNvPr id="54" name="Google Shape;54;p9"/>
          <p:cNvPicPr preferRelativeResize="0"/>
          <p:nvPr/>
        </p:nvPicPr>
        <p:blipFill rotWithShape="1">
          <a:blip r:embed="rId2">
            <a:alphaModFix/>
          </a:blip>
          <a:srcRect b="13123" l="11646" r="21570" t="23509"/>
          <a:stretch/>
        </p:blipFill>
        <p:spPr>
          <a:xfrm rot="-4730313">
            <a:off x="3874676" y="122844"/>
            <a:ext cx="8008241" cy="4323418"/>
          </a:xfrm>
          <a:prstGeom prst="rect">
            <a:avLst/>
          </a:prstGeom>
          <a:noFill/>
          <a:ln>
            <a:noFill/>
          </a:ln>
        </p:spPr>
      </p:pic>
      <p:pic>
        <p:nvPicPr>
          <p:cNvPr id="55" name="Google Shape;55;p9"/>
          <p:cNvPicPr preferRelativeResize="0"/>
          <p:nvPr/>
        </p:nvPicPr>
        <p:blipFill rotWithShape="1">
          <a:blip r:embed="rId3">
            <a:alphaModFix/>
          </a:blip>
          <a:srcRect b="17840" l="15308" r="20233" t="18940"/>
          <a:stretch/>
        </p:blipFill>
        <p:spPr>
          <a:xfrm rot="9344004">
            <a:off x="-682013" y="-2276521"/>
            <a:ext cx="5548847" cy="3096402"/>
          </a:xfrm>
          <a:prstGeom prst="rect">
            <a:avLst/>
          </a:prstGeom>
          <a:noFill/>
          <a:ln>
            <a:noFill/>
          </a:ln>
        </p:spPr>
      </p:pic>
      <p:pic>
        <p:nvPicPr>
          <p:cNvPr id="56" name="Google Shape;56;p9"/>
          <p:cNvPicPr preferRelativeResize="0"/>
          <p:nvPr/>
        </p:nvPicPr>
        <p:blipFill rotWithShape="1">
          <a:blip r:embed="rId4">
            <a:alphaModFix/>
          </a:blip>
          <a:srcRect b="36231" l="9262" r="10545" t="38868"/>
          <a:stretch/>
        </p:blipFill>
        <p:spPr>
          <a:xfrm flipH="1" rot="-10580457">
            <a:off x="-3058601" y="3486275"/>
            <a:ext cx="10772169" cy="190310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10"/>
          <p:cNvSpPr txBox="1"/>
          <p:nvPr>
            <p:ph idx="1" type="body"/>
          </p:nvPr>
        </p:nvSpPr>
        <p:spPr>
          <a:xfrm>
            <a:off x="1026600" y="411675"/>
            <a:ext cx="2340000" cy="721500"/>
          </a:xfrm>
          <a:prstGeom prst="rect">
            <a:avLst/>
          </a:prstGeom>
          <a:ln>
            <a:noFill/>
          </a:ln>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400"/>
              <a:buNone/>
              <a:defRPr sz="2000">
                <a:solidFill>
                  <a:schemeClr val="dk1"/>
                </a:solidFill>
                <a:latin typeface="Josefin Slab Medium"/>
                <a:ea typeface="Josefin Slab Medium"/>
                <a:cs typeface="Josefin Slab Medium"/>
                <a:sym typeface="Josefin Slab Medium"/>
              </a:defRPr>
            </a:lvl1pPr>
          </a:lstStyle>
          <a:p/>
        </p:txBody>
      </p:sp>
      <p:pic>
        <p:nvPicPr>
          <p:cNvPr id="59" name="Google Shape;59;p10"/>
          <p:cNvPicPr preferRelativeResize="0"/>
          <p:nvPr/>
        </p:nvPicPr>
        <p:blipFill rotWithShape="1">
          <a:blip r:embed="rId2">
            <a:alphaModFix/>
          </a:blip>
          <a:srcRect b="13123" l="11646" r="21570" t="23509"/>
          <a:stretch/>
        </p:blipFill>
        <p:spPr>
          <a:xfrm flipH="1" rot="4419153">
            <a:off x="-3053341" y="-1106229"/>
            <a:ext cx="8008237" cy="4323416"/>
          </a:xfrm>
          <a:prstGeom prst="rect">
            <a:avLst/>
          </a:prstGeom>
          <a:noFill/>
          <a:ln>
            <a:noFill/>
          </a:ln>
        </p:spPr>
      </p:pic>
      <p:pic>
        <p:nvPicPr>
          <p:cNvPr id="60" name="Google Shape;60;p10"/>
          <p:cNvPicPr preferRelativeResize="0"/>
          <p:nvPr/>
        </p:nvPicPr>
        <p:blipFill rotWithShape="1">
          <a:blip r:embed="rId3">
            <a:alphaModFix/>
          </a:blip>
          <a:srcRect b="36231" l="9262" r="10545" t="38868"/>
          <a:stretch/>
        </p:blipFill>
        <p:spPr>
          <a:xfrm rot="10580457">
            <a:off x="1378103" y="3527600"/>
            <a:ext cx="10772169" cy="190310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theme" Target="../theme/theme2.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0025" y="227975"/>
            <a:ext cx="7028400" cy="5115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1pPr>
            <a:lvl2pPr lvl="1"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2pPr>
            <a:lvl3pPr lvl="2"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3pPr>
            <a:lvl4pPr lvl="3"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4pPr>
            <a:lvl5pPr lvl="4"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5pPr>
            <a:lvl6pPr lvl="5"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6pPr>
            <a:lvl7pPr lvl="6"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7pPr>
            <a:lvl8pPr lvl="7"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8pPr>
            <a:lvl9pPr lvl="8" algn="ctr">
              <a:spcBef>
                <a:spcPts val="0"/>
              </a:spcBef>
              <a:spcAft>
                <a:spcPts val="0"/>
              </a:spcAft>
              <a:buClr>
                <a:schemeClr val="dk1"/>
              </a:buClr>
              <a:buSzPts val="3000"/>
              <a:buFont typeface="Josefin Slab Medium"/>
              <a:buNone/>
              <a:defRPr sz="3000">
                <a:solidFill>
                  <a:schemeClr val="dk1"/>
                </a:solidFill>
                <a:latin typeface="Josefin Slab Medium"/>
                <a:ea typeface="Josefin Slab Medium"/>
                <a:cs typeface="Josefin Slab Medium"/>
                <a:sym typeface="Josefin Slab Medium"/>
              </a:defRPr>
            </a:lvl9pPr>
          </a:lstStyle>
          <a:p/>
        </p:txBody>
      </p:sp>
      <p:sp>
        <p:nvSpPr>
          <p:cNvPr id="7" name="Google Shape;7;p1"/>
          <p:cNvSpPr txBox="1"/>
          <p:nvPr>
            <p:ph idx="1" type="body"/>
          </p:nvPr>
        </p:nvSpPr>
        <p:spPr>
          <a:xfrm>
            <a:off x="685800" y="1161025"/>
            <a:ext cx="7807500" cy="33939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indent="-317500" lvl="1" marL="9144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indent="-317500" lvl="2" marL="13716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indent="-317500" lvl="3" marL="18288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indent="-317500" lvl="4" marL="22860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indent="-317500" lvl="5" marL="27432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indent="-317500" lvl="6" marL="32004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indent="-317500" lvl="7" marL="36576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indent="-317500" lvl="8" marL="4114800" rtl="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hyperlink" Target="https://the50percent.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23.png"/><Relationship Id="rId6"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8"/>
          <p:cNvPicPr preferRelativeResize="0"/>
          <p:nvPr/>
        </p:nvPicPr>
        <p:blipFill>
          <a:blip r:embed="rId3">
            <a:alphaModFix/>
          </a:blip>
          <a:stretch>
            <a:fillRect/>
          </a:stretch>
        </p:blipFill>
        <p:spPr>
          <a:xfrm>
            <a:off x="580450" y="163650"/>
            <a:ext cx="7983125" cy="4898199"/>
          </a:xfrm>
          <a:prstGeom prst="rect">
            <a:avLst/>
          </a:prstGeom>
          <a:noFill/>
          <a:ln>
            <a:noFill/>
          </a:ln>
        </p:spPr>
      </p:pic>
      <p:pic>
        <p:nvPicPr>
          <p:cNvPr id="212" name="Google Shape;212;p28"/>
          <p:cNvPicPr preferRelativeResize="0"/>
          <p:nvPr/>
        </p:nvPicPr>
        <p:blipFill>
          <a:blip r:embed="rId4">
            <a:alphaModFix/>
          </a:blip>
          <a:stretch>
            <a:fillRect/>
          </a:stretch>
        </p:blipFill>
        <p:spPr>
          <a:xfrm>
            <a:off x="2701425" y="1384413"/>
            <a:ext cx="3741175" cy="2374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37"/>
          <p:cNvPicPr preferRelativeResize="0"/>
          <p:nvPr/>
        </p:nvPicPr>
        <p:blipFill>
          <a:blip r:embed="rId3">
            <a:alphaModFix/>
          </a:blip>
          <a:stretch>
            <a:fillRect/>
          </a:stretch>
        </p:blipFill>
        <p:spPr>
          <a:xfrm>
            <a:off x="689615" y="130550"/>
            <a:ext cx="8151135" cy="5012950"/>
          </a:xfrm>
          <a:prstGeom prst="rect">
            <a:avLst/>
          </a:prstGeom>
          <a:noFill/>
          <a:ln>
            <a:noFill/>
          </a:ln>
        </p:spPr>
      </p:pic>
      <p:sp>
        <p:nvSpPr>
          <p:cNvPr id="341" name="Google Shape;341;p37"/>
          <p:cNvSpPr txBox="1"/>
          <p:nvPr>
            <p:ph idx="4294967295" type="body"/>
          </p:nvPr>
        </p:nvSpPr>
        <p:spPr>
          <a:xfrm>
            <a:off x="325700" y="213400"/>
            <a:ext cx="2340000" cy="7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700"/>
              <a:t>Map of Current Associates</a:t>
            </a:r>
            <a:endParaRPr sz="1700"/>
          </a:p>
        </p:txBody>
      </p:sp>
      <p:sp>
        <p:nvSpPr>
          <p:cNvPr id="342" name="Google Shape;342;p37"/>
          <p:cNvSpPr txBox="1"/>
          <p:nvPr/>
        </p:nvSpPr>
        <p:spPr>
          <a:xfrm>
            <a:off x="183650" y="4082150"/>
            <a:ext cx="297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Dark Green: Less Associates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Dark Blue: More Associates</a:t>
            </a:r>
            <a:endParaRPr>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38"/>
          <p:cNvPicPr preferRelativeResize="0"/>
          <p:nvPr/>
        </p:nvPicPr>
        <p:blipFill>
          <a:blip r:embed="rId3">
            <a:alphaModFix/>
          </a:blip>
          <a:stretch>
            <a:fillRect/>
          </a:stretch>
        </p:blipFill>
        <p:spPr>
          <a:xfrm>
            <a:off x="668251" y="734550"/>
            <a:ext cx="3756699" cy="3973324"/>
          </a:xfrm>
          <a:prstGeom prst="rect">
            <a:avLst/>
          </a:prstGeom>
          <a:noFill/>
          <a:ln>
            <a:noFill/>
          </a:ln>
        </p:spPr>
      </p:pic>
      <p:sp>
        <p:nvSpPr>
          <p:cNvPr id="348" name="Google Shape;348;p38"/>
          <p:cNvSpPr txBox="1"/>
          <p:nvPr>
            <p:ph idx="1" type="subTitle"/>
          </p:nvPr>
        </p:nvSpPr>
        <p:spPr>
          <a:xfrm>
            <a:off x="965950" y="2087725"/>
            <a:ext cx="3199800" cy="149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300"/>
              <a:t>Associates host virtual convenings in their local areas to hear the challenges and the hopes that each young person has in their community, as well as the skills &amp; resources they need to tackle challenges</a:t>
            </a:r>
            <a:endParaRPr sz="1300"/>
          </a:p>
        </p:txBody>
      </p:sp>
      <p:sp>
        <p:nvSpPr>
          <p:cNvPr id="349" name="Google Shape;349;p38"/>
          <p:cNvSpPr txBox="1"/>
          <p:nvPr>
            <p:ph type="title"/>
          </p:nvPr>
        </p:nvSpPr>
        <p:spPr>
          <a:xfrm>
            <a:off x="946700" y="1528875"/>
            <a:ext cx="3199800" cy="70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100">
                <a:latin typeface="Josefin Slab"/>
                <a:ea typeface="Josefin Slab"/>
                <a:cs typeface="Josefin Slab"/>
                <a:sym typeface="Josefin Slab"/>
              </a:rPr>
              <a:t>Listening Sessions</a:t>
            </a:r>
            <a:endParaRPr b="1" sz="3100">
              <a:latin typeface="Josefin Slab"/>
              <a:ea typeface="Josefin Slab"/>
              <a:cs typeface="Josefin Slab"/>
              <a:sym typeface="Josefin Slab"/>
            </a:endParaRPr>
          </a:p>
        </p:txBody>
      </p:sp>
      <p:pic>
        <p:nvPicPr>
          <p:cNvPr id="350" name="Google Shape;350;p38"/>
          <p:cNvPicPr preferRelativeResize="0"/>
          <p:nvPr/>
        </p:nvPicPr>
        <p:blipFill rotWithShape="1">
          <a:blip r:embed="rId4">
            <a:alphaModFix/>
          </a:blip>
          <a:srcRect b="-1631" l="7732" r="31855" t="283"/>
          <a:stretch/>
        </p:blipFill>
        <p:spPr>
          <a:xfrm rot="155085">
            <a:off x="4923925" y="1312128"/>
            <a:ext cx="2979554" cy="2836001"/>
          </a:xfrm>
          <a:prstGeom prst="rect">
            <a:avLst/>
          </a:prstGeom>
          <a:noFill/>
          <a:ln>
            <a:noFill/>
          </a:ln>
        </p:spPr>
      </p:pic>
      <p:sp>
        <p:nvSpPr>
          <p:cNvPr id="351" name="Google Shape;351;p38"/>
          <p:cNvSpPr/>
          <p:nvPr/>
        </p:nvSpPr>
        <p:spPr>
          <a:xfrm rot="-5400000">
            <a:off x="4833615" y="928700"/>
            <a:ext cx="704152" cy="916155"/>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6D1AB">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8"/>
          <p:cNvSpPr/>
          <p:nvPr/>
        </p:nvSpPr>
        <p:spPr>
          <a:xfrm rot="-5400000">
            <a:off x="7290715" y="3553950"/>
            <a:ext cx="704152" cy="916155"/>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6D1AB">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cxnSp>
        <p:nvCxnSpPr>
          <p:cNvPr id="357" name="Google Shape;357;p39"/>
          <p:cNvCxnSpPr/>
          <p:nvPr/>
        </p:nvCxnSpPr>
        <p:spPr>
          <a:xfrm>
            <a:off x="4431950" y="3059197"/>
            <a:ext cx="0" cy="334800"/>
          </a:xfrm>
          <a:prstGeom prst="straightConnector1">
            <a:avLst/>
          </a:prstGeom>
          <a:noFill/>
          <a:ln cap="flat" cmpd="sng" w="38100">
            <a:solidFill>
              <a:schemeClr val="lt2"/>
            </a:solidFill>
            <a:prstDash val="solid"/>
            <a:round/>
            <a:headEnd len="med" w="med" type="none"/>
            <a:tailEnd len="med" w="med" type="none"/>
          </a:ln>
        </p:spPr>
      </p:cxnSp>
      <p:sp>
        <p:nvSpPr>
          <p:cNvPr id="358" name="Google Shape;358;p39"/>
          <p:cNvSpPr/>
          <p:nvPr/>
        </p:nvSpPr>
        <p:spPr>
          <a:xfrm>
            <a:off x="2096150" y="3394004"/>
            <a:ext cx="4890375" cy="425250"/>
          </a:xfrm>
          <a:custGeom>
            <a:rect b="b" l="l" r="r" t="t"/>
            <a:pathLst>
              <a:path extrusionOk="0" h="32400" w="195615">
                <a:moveTo>
                  <a:pt x="0" y="26730"/>
                </a:moveTo>
                <a:lnTo>
                  <a:pt x="0" y="0"/>
                </a:lnTo>
                <a:lnTo>
                  <a:pt x="195615" y="0"/>
                </a:lnTo>
                <a:lnTo>
                  <a:pt x="195615" y="32400"/>
                </a:lnTo>
              </a:path>
            </a:pathLst>
          </a:custGeom>
          <a:noFill/>
          <a:ln cap="flat" cmpd="sng" w="38100">
            <a:solidFill>
              <a:schemeClr val="lt2"/>
            </a:solidFill>
            <a:prstDash val="solid"/>
            <a:round/>
            <a:headEnd len="med" w="med" type="none"/>
            <a:tailEnd len="med" w="med" type="none"/>
          </a:ln>
        </p:spPr>
      </p:sp>
      <p:pic>
        <p:nvPicPr>
          <p:cNvPr id="359" name="Google Shape;359;p39"/>
          <p:cNvPicPr preferRelativeResize="0"/>
          <p:nvPr/>
        </p:nvPicPr>
        <p:blipFill>
          <a:blip r:embed="rId3">
            <a:alphaModFix/>
          </a:blip>
          <a:stretch>
            <a:fillRect/>
          </a:stretch>
        </p:blipFill>
        <p:spPr>
          <a:xfrm>
            <a:off x="5634448" y="3499307"/>
            <a:ext cx="2598177" cy="1760820"/>
          </a:xfrm>
          <a:prstGeom prst="rect">
            <a:avLst/>
          </a:prstGeom>
          <a:noFill/>
          <a:ln>
            <a:noFill/>
          </a:ln>
        </p:spPr>
      </p:pic>
      <p:pic>
        <p:nvPicPr>
          <p:cNvPr id="360" name="Google Shape;360;p39"/>
          <p:cNvPicPr preferRelativeResize="0"/>
          <p:nvPr/>
        </p:nvPicPr>
        <p:blipFill>
          <a:blip r:embed="rId4">
            <a:alphaModFix/>
          </a:blip>
          <a:stretch>
            <a:fillRect/>
          </a:stretch>
        </p:blipFill>
        <p:spPr>
          <a:xfrm>
            <a:off x="787825" y="3499313"/>
            <a:ext cx="2574620" cy="1675105"/>
          </a:xfrm>
          <a:prstGeom prst="rect">
            <a:avLst/>
          </a:prstGeom>
          <a:noFill/>
          <a:ln>
            <a:noFill/>
          </a:ln>
        </p:spPr>
      </p:pic>
      <p:sp>
        <p:nvSpPr>
          <p:cNvPr id="361" name="Google Shape;361;p39"/>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Listening Sessions?</a:t>
            </a:r>
            <a:endParaRPr/>
          </a:p>
        </p:txBody>
      </p:sp>
      <p:sp>
        <p:nvSpPr>
          <p:cNvPr id="362" name="Google Shape;362;p39"/>
          <p:cNvSpPr txBox="1"/>
          <p:nvPr>
            <p:ph idx="1" type="subTitle"/>
          </p:nvPr>
        </p:nvSpPr>
        <p:spPr>
          <a:xfrm>
            <a:off x="1182500" y="3697249"/>
            <a:ext cx="1886700" cy="126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Build Community Locally</a:t>
            </a:r>
            <a:endParaRPr>
              <a:latin typeface="Josefin Slab Medium"/>
              <a:ea typeface="Josefin Slab Medium"/>
              <a:cs typeface="Josefin Slab Medium"/>
              <a:sym typeface="Josefin Slab Medium"/>
            </a:endParaRPr>
          </a:p>
        </p:txBody>
      </p:sp>
      <p:sp>
        <p:nvSpPr>
          <p:cNvPr id="363" name="Google Shape;363;p39"/>
          <p:cNvSpPr txBox="1"/>
          <p:nvPr>
            <p:ph idx="3" type="subTitle"/>
          </p:nvPr>
        </p:nvSpPr>
        <p:spPr>
          <a:xfrm>
            <a:off x="6005725" y="3714175"/>
            <a:ext cx="1886700" cy="126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Learn to Enable Change</a:t>
            </a:r>
            <a:endParaRPr>
              <a:latin typeface="Josefin Slab Medium"/>
              <a:ea typeface="Josefin Slab Medium"/>
              <a:cs typeface="Josefin Slab Medium"/>
              <a:sym typeface="Josefin Slab Medium"/>
            </a:endParaRPr>
          </a:p>
        </p:txBody>
      </p:sp>
      <p:pic>
        <p:nvPicPr>
          <p:cNvPr id="364" name="Google Shape;364;p39"/>
          <p:cNvPicPr preferRelativeResize="0"/>
          <p:nvPr/>
        </p:nvPicPr>
        <p:blipFill rotWithShape="1">
          <a:blip r:embed="rId5">
            <a:alphaModFix/>
          </a:blip>
          <a:srcRect b="17091" l="0" r="0" t="17373"/>
          <a:stretch/>
        </p:blipFill>
        <p:spPr>
          <a:xfrm>
            <a:off x="3176375" y="2624024"/>
            <a:ext cx="2511149" cy="518101"/>
          </a:xfrm>
          <a:prstGeom prst="rect">
            <a:avLst/>
          </a:prstGeom>
          <a:noFill/>
          <a:ln>
            <a:noFill/>
          </a:ln>
        </p:spPr>
      </p:pic>
      <p:sp>
        <p:nvSpPr>
          <p:cNvPr id="365" name="Google Shape;365;p39"/>
          <p:cNvSpPr txBox="1"/>
          <p:nvPr>
            <p:ph idx="1" type="subTitle"/>
          </p:nvPr>
        </p:nvSpPr>
        <p:spPr>
          <a:xfrm>
            <a:off x="3488600" y="2538825"/>
            <a:ext cx="1886700" cy="42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Goals</a:t>
            </a:r>
            <a:endParaRPr sz="3200"/>
          </a:p>
        </p:txBody>
      </p:sp>
      <p:sp>
        <p:nvSpPr>
          <p:cNvPr id="366" name="Google Shape;366;p39"/>
          <p:cNvSpPr txBox="1"/>
          <p:nvPr/>
        </p:nvSpPr>
        <p:spPr>
          <a:xfrm>
            <a:off x="874750" y="1138250"/>
            <a:ext cx="7767600" cy="130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chemeClr val="dk1"/>
                </a:solidFill>
                <a:latin typeface="Montserrat"/>
                <a:ea typeface="Montserrat"/>
                <a:cs typeface="Montserrat"/>
                <a:sym typeface="Montserrat"/>
              </a:rPr>
              <a:t>Listening sessions to allow us to sit across the (often virtual) table from others, learn from them (capture our data per se) while also beginning to develop the moderator-to-group, peer-to-peer (intergroup) interpersonal relationship.</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300">
                <a:solidFill>
                  <a:schemeClr val="dk1"/>
                </a:solidFill>
                <a:latin typeface="Montserrat"/>
                <a:ea typeface="Montserrat"/>
                <a:cs typeface="Montserrat"/>
                <a:sym typeface="Montserrat"/>
              </a:rPr>
              <a:t>These sessions are comprised of ~10 youth with an Associate facilitating the group.</a:t>
            </a:r>
            <a:endParaRPr sz="13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0"/>
          <p:cNvPicPr preferRelativeResize="0"/>
          <p:nvPr/>
        </p:nvPicPr>
        <p:blipFill>
          <a:blip r:embed="rId3">
            <a:alphaModFix/>
          </a:blip>
          <a:stretch>
            <a:fillRect/>
          </a:stretch>
        </p:blipFill>
        <p:spPr>
          <a:xfrm>
            <a:off x="668251" y="734550"/>
            <a:ext cx="3756699" cy="3973324"/>
          </a:xfrm>
          <a:prstGeom prst="rect">
            <a:avLst/>
          </a:prstGeom>
          <a:noFill/>
          <a:ln>
            <a:noFill/>
          </a:ln>
        </p:spPr>
      </p:pic>
      <p:sp>
        <p:nvSpPr>
          <p:cNvPr id="372" name="Google Shape;372;p40"/>
          <p:cNvSpPr txBox="1"/>
          <p:nvPr>
            <p:ph idx="1" type="subTitle"/>
          </p:nvPr>
        </p:nvSpPr>
        <p:spPr>
          <a:xfrm>
            <a:off x="965950" y="2087725"/>
            <a:ext cx="3199800" cy="165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300"/>
              <a:t>All quotes collected from the Listening Sessions will go into a searchable data repository, as well as a report. This information will be made accessible to anyone to help inform youth perspectives locally + globally.</a:t>
            </a:r>
            <a:endParaRPr sz="1300"/>
          </a:p>
        </p:txBody>
      </p:sp>
      <p:sp>
        <p:nvSpPr>
          <p:cNvPr id="373" name="Google Shape;373;p40"/>
          <p:cNvSpPr txBox="1"/>
          <p:nvPr>
            <p:ph type="title"/>
          </p:nvPr>
        </p:nvSpPr>
        <p:spPr>
          <a:xfrm>
            <a:off x="946700" y="1528875"/>
            <a:ext cx="3199800" cy="70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100">
                <a:latin typeface="Josefin Slab"/>
                <a:ea typeface="Josefin Slab"/>
                <a:cs typeface="Josefin Slab"/>
                <a:sym typeface="Josefin Slab"/>
              </a:rPr>
              <a:t>Data Collection</a:t>
            </a:r>
            <a:endParaRPr b="1" sz="3100">
              <a:latin typeface="Josefin Slab"/>
              <a:ea typeface="Josefin Slab"/>
              <a:cs typeface="Josefin Slab"/>
              <a:sym typeface="Josefin Slab"/>
            </a:endParaRPr>
          </a:p>
        </p:txBody>
      </p:sp>
      <p:pic>
        <p:nvPicPr>
          <p:cNvPr id="374" name="Google Shape;374;p40"/>
          <p:cNvPicPr preferRelativeResize="0"/>
          <p:nvPr/>
        </p:nvPicPr>
        <p:blipFill>
          <a:blip r:embed="rId4">
            <a:alphaModFix/>
          </a:blip>
          <a:stretch>
            <a:fillRect/>
          </a:stretch>
        </p:blipFill>
        <p:spPr>
          <a:xfrm rot="3">
            <a:off x="4965300" y="335451"/>
            <a:ext cx="3561978" cy="2210127"/>
          </a:xfrm>
          <a:prstGeom prst="rect">
            <a:avLst/>
          </a:prstGeom>
          <a:noFill/>
          <a:ln cap="flat" cmpd="sng" w="38100">
            <a:solidFill>
              <a:srgbClr val="F3E0CC"/>
            </a:solidFill>
            <a:prstDash val="solid"/>
            <a:round/>
            <a:headEnd len="sm" w="sm" type="none"/>
            <a:tailEnd len="sm" w="sm" type="none"/>
          </a:ln>
        </p:spPr>
      </p:pic>
      <p:sp>
        <p:nvSpPr>
          <p:cNvPr id="375" name="Google Shape;375;p40"/>
          <p:cNvSpPr/>
          <p:nvPr/>
        </p:nvSpPr>
        <p:spPr>
          <a:xfrm rot="-5781896">
            <a:off x="4655178" y="-57361"/>
            <a:ext cx="704116" cy="916118"/>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6D1AB">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0"/>
          <p:cNvSpPr/>
          <p:nvPr/>
        </p:nvSpPr>
        <p:spPr>
          <a:xfrm rot="-5791599">
            <a:off x="8177085" y="2031507"/>
            <a:ext cx="704128" cy="916123"/>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6D1AB">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0"/>
          <p:cNvSpPr txBox="1"/>
          <p:nvPr>
            <p:ph idx="1" type="subTitle"/>
          </p:nvPr>
        </p:nvSpPr>
        <p:spPr>
          <a:xfrm>
            <a:off x="4551350" y="3359075"/>
            <a:ext cx="4359300" cy="124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300"/>
              <a:t>Total Listening Sessions:</a:t>
            </a:r>
            <a:r>
              <a:rPr lang="en" sz="1300"/>
              <a:t> 52</a:t>
            </a:r>
            <a:endParaRPr sz="1300"/>
          </a:p>
          <a:p>
            <a:pPr indent="0" lvl="0" marL="0" rtl="0" algn="ctr">
              <a:spcBef>
                <a:spcPts val="0"/>
              </a:spcBef>
              <a:spcAft>
                <a:spcPts val="0"/>
              </a:spcAft>
              <a:buNone/>
            </a:pPr>
            <a:r>
              <a:rPr b="1" lang="en" sz="1300"/>
              <a:t>Total Number of Youth Engaged in Listening Sessions:</a:t>
            </a:r>
            <a:r>
              <a:rPr lang="en" sz="1300"/>
              <a:t> 414</a:t>
            </a:r>
            <a:endParaRPr sz="1300"/>
          </a:p>
          <a:p>
            <a:pPr indent="0" lvl="0" marL="0" rtl="0" algn="ctr">
              <a:spcBef>
                <a:spcPts val="0"/>
              </a:spcBef>
              <a:spcAft>
                <a:spcPts val="0"/>
              </a:spcAft>
              <a:buNone/>
            </a:pPr>
            <a:r>
              <a:rPr b="1" lang="en" sz="1300"/>
              <a:t>Count of Listening Session Quotes Recorded: </a:t>
            </a:r>
            <a:r>
              <a:rPr lang="en" sz="1300"/>
              <a:t>602</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t/>
            </a:r>
            <a:endParaRPr sz="1300"/>
          </a:p>
        </p:txBody>
      </p:sp>
      <p:sp>
        <p:nvSpPr>
          <p:cNvPr id="378" name="Google Shape;378;p40"/>
          <p:cNvSpPr txBox="1"/>
          <p:nvPr>
            <p:ph type="title"/>
          </p:nvPr>
        </p:nvSpPr>
        <p:spPr>
          <a:xfrm>
            <a:off x="5146388" y="2765975"/>
            <a:ext cx="3199800" cy="5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100">
                <a:latin typeface="Josefin Slab"/>
                <a:ea typeface="Josefin Slab"/>
                <a:cs typeface="Josefin Slab"/>
                <a:sym typeface="Josefin Slab"/>
              </a:rPr>
              <a:t>By the Numbers</a:t>
            </a:r>
            <a:endParaRPr b="1" sz="3100">
              <a:latin typeface="Josefin Slab"/>
              <a:ea typeface="Josefin Slab"/>
              <a:cs typeface="Josefin Slab"/>
              <a:sym typeface="Josefin Slab"/>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41"/>
          <p:cNvPicPr preferRelativeResize="0"/>
          <p:nvPr/>
        </p:nvPicPr>
        <p:blipFill rotWithShape="1">
          <a:blip r:embed="rId3">
            <a:alphaModFix/>
          </a:blip>
          <a:srcRect b="26219" l="7811" r="4414" t="30428"/>
          <a:stretch/>
        </p:blipFill>
        <p:spPr>
          <a:xfrm>
            <a:off x="4808063" y="886400"/>
            <a:ext cx="3319374" cy="3813902"/>
          </a:xfrm>
          <a:prstGeom prst="rect">
            <a:avLst/>
          </a:prstGeom>
          <a:noFill/>
          <a:ln>
            <a:noFill/>
          </a:ln>
        </p:spPr>
      </p:pic>
      <p:pic>
        <p:nvPicPr>
          <p:cNvPr id="384" name="Google Shape;384;p41"/>
          <p:cNvPicPr preferRelativeResize="0"/>
          <p:nvPr/>
        </p:nvPicPr>
        <p:blipFill>
          <a:blip r:embed="rId4">
            <a:alphaModFix/>
          </a:blip>
          <a:stretch>
            <a:fillRect/>
          </a:stretch>
        </p:blipFill>
        <p:spPr>
          <a:xfrm>
            <a:off x="893013" y="699800"/>
            <a:ext cx="3444700" cy="3755576"/>
          </a:xfrm>
          <a:prstGeom prst="rect">
            <a:avLst/>
          </a:prstGeom>
          <a:noFill/>
          <a:ln>
            <a:noFill/>
          </a:ln>
        </p:spPr>
      </p:pic>
      <p:sp>
        <p:nvSpPr>
          <p:cNvPr id="385" name="Google Shape;385;p41"/>
          <p:cNvSpPr txBox="1"/>
          <p:nvPr>
            <p:ph idx="4" type="subTitle"/>
          </p:nvPr>
        </p:nvSpPr>
        <p:spPr>
          <a:xfrm>
            <a:off x="4956900" y="1527900"/>
            <a:ext cx="2904300" cy="277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t>What actions are you or your community taking towards sustainability goals? What skills have you learned or do you believe are necessary as a youth leader? And what obstacles are holding you or youth in your community back from taking further action?</a:t>
            </a:r>
            <a:endParaRPr sz="1500"/>
          </a:p>
        </p:txBody>
      </p:sp>
      <p:sp>
        <p:nvSpPr>
          <p:cNvPr id="386" name="Google Shape;386;p41"/>
          <p:cNvSpPr txBox="1"/>
          <p:nvPr>
            <p:ph idx="6" type="subTitle"/>
          </p:nvPr>
        </p:nvSpPr>
        <p:spPr>
          <a:xfrm>
            <a:off x="1250825" y="1551200"/>
            <a:ext cx="2729100" cy="248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t>Which of the Sustainable Development Goals is most concerning to you and your community? Why did you choose this SDG? Can you share a specific story or example from your experiences or your community that highlights this SDG?</a:t>
            </a:r>
            <a:endParaRPr sz="1500"/>
          </a:p>
          <a:p>
            <a:pPr indent="0" lvl="0" marL="0" rtl="0" algn="ctr">
              <a:spcBef>
                <a:spcPts val="0"/>
              </a:spcBef>
              <a:spcAft>
                <a:spcPts val="0"/>
              </a:spcAft>
              <a:buNone/>
            </a:pPr>
            <a:r>
              <a:t/>
            </a:r>
            <a:endParaRPr/>
          </a:p>
        </p:txBody>
      </p:sp>
      <p:sp>
        <p:nvSpPr>
          <p:cNvPr id="387" name="Google Shape;387;p41"/>
          <p:cNvSpPr txBox="1"/>
          <p:nvPr>
            <p:ph type="title"/>
          </p:nvPr>
        </p:nvSpPr>
        <p:spPr>
          <a:xfrm>
            <a:off x="787825" y="351800"/>
            <a:ext cx="7444800" cy="6465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Questions Asked in Listening Sessions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2"/>
          <p:cNvPicPr preferRelativeResize="0"/>
          <p:nvPr/>
        </p:nvPicPr>
        <p:blipFill rotWithShape="1">
          <a:blip r:embed="rId3">
            <a:alphaModFix/>
          </a:blip>
          <a:srcRect b="18999" l="0" r="0" t="18253"/>
          <a:stretch/>
        </p:blipFill>
        <p:spPr>
          <a:xfrm>
            <a:off x="1003750" y="1394196"/>
            <a:ext cx="7136476" cy="2909551"/>
          </a:xfrm>
          <a:prstGeom prst="rect">
            <a:avLst/>
          </a:prstGeom>
          <a:noFill/>
          <a:ln>
            <a:noFill/>
          </a:ln>
        </p:spPr>
      </p:pic>
      <p:sp>
        <p:nvSpPr>
          <p:cNvPr id="393" name="Google Shape;393;p42"/>
          <p:cNvSpPr txBox="1"/>
          <p:nvPr>
            <p:ph idx="1" type="subTitle"/>
          </p:nvPr>
        </p:nvSpPr>
        <p:spPr>
          <a:xfrm>
            <a:off x="1387925" y="1736300"/>
            <a:ext cx="6379800" cy="159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“I had a personal experience 5 or 6 years ago. When we were not around, the looters would break into the house and steal ACs and TVs and everything so they can go and make some money. This is because of the inability of jobs. Or should I say the inability of good jobs. Even if there were good jobs, these people would not qualify. Why don’t they qualify is because they couldn't go to good schools or institutions. This is down to poverty”</a:t>
            </a:r>
            <a:endParaRPr sz="1400"/>
          </a:p>
        </p:txBody>
      </p:sp>
      <p:sp>
        <p:nvSpPr>
          <p:cNvPr id="394" name="Google Shape;394;p42"/>
          <p:cNvSpPr txBox="1"/>
          <p:nvPr>
            <p:ph idx="2" type="subTitle"/>
          </p:nvPr>
        </p:nvSpPr>
        <p:spPr>
          <a:xfrm>
            <a:off x="2385125" y="3327200"/>
            <a:ext cx="4385400" cy="44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—Youth participant from Ghana</a:t>
            </a:r>
            <a:endParaRPr/>
          </a:p>
        </p:txBody>
      </p:sp>
      <p:sp>
        <p:nvSpPr>
          <p:cNvPr id="395" name="Google Shape;395;p42"/>
          <p:cNvSpPr txBox="1"/>
          <p:nvPr/>
        </p:nvSpPr>
        <p:spPr>
          <a:xfrm>
            <a:off x="501525" y="513175"/>
            <a:ext cx="7581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dk1"/>
                </a:solidFill>
                <a:latin typeface="Josefin Slab Medium"/>
                <a:ea typeface="Josefin Slab Medium"/>
                <a:cs typeface="Josefin Slab Medium"/>
                <a:sym typeface="Josefin Slab Medium"/>
              </a:rPr>
              <a:t>Quote from Listening Session</a:t>
            </a:r>
            <a:endParaRPr sz="3600">
              <a:solidFill>
                <a:schemeClr val="dk1"/>
              </a:solidFill>
              <a:latin typeface="Josefin Slab Medium"/>
              <a:ea typeface="Josefin Slab Medium"/>
              <a:cs typeface="Josefin Slab Medium"/>
              <a:sym typeface="Josefin Slab Medium"/>
            </a:endParaRPr>
          </a:p>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3"/>
          <p:cNvPicPr preferRelativeResize="0"/>
          <p:nvPr/>
        </p:nvPicPr>
        <p:blipFill rotWithShape="1">
          <a:blip r:embed="rId3">
            <a:alphaModFix/>
          </a:blip>
          <a:srcRect b="18999" l="0" r="0" t="18253"/>
          <a:stretch/>
        </p:blipFill>
        <p:spPr>
          <a:xfrm>
            <a:off x="1003750" y="1394200"/>
            <a:ext cx="7136476" cy="3251975"/>
          </a:xfrm>
          <a:prstGeom prst="rect">
            <a:avLst/>
          </a:prstGeom>
          <a:noFill/>
          <a:ln>
            <a:noFill/>
          </a:ln>
        </p:spPr>
      </p:pic>
      <p:sp>
        <p:nvSpPr>
          <p:cNvPr id="401" name="Google Shape;401;p43"/>
          <p:cNvSpPr txBox="1"/>
          <p:nvPr>
            <p:ph idx="1" type="subTitle"/>
          </p:nvPr>
        </p:nvSpPr>
        <p:spPr>
          <a:xfrm>
            <a:off x="1387925" y="1736300"/>
            <a:ext cx="6379800" cy="204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"In the last year or so, there's a small town nearby called Andalgala, that's neighbor to mine, in which a community of Indigenous people are fighting against a mining company. This place is the only place in Argentina where they're extracting coal right now. The mining company is actually contaminating the whole area, destroying the forests and land. The Indigenous people are fighting the mining company but they aren't being sided with the government or any institution so the need for peacebuilding and the population being active in this situation is really needed at the moment."</a:t>
            </a:r>
            <a:endParaRPr sz="1400"/>
          </a:p>
        </p:txBody>
      </p:sp>
      <p:sp>
        <p:nvSpPr>
          <p:cNvPr id="402" name="Google Shape;402;p43"/>
          <p:cNvSpPr txBox="1"/>
          <p:nvPr>
            <p:ph idx="2" type="subTitle"/>
          </p:nvPr>
        </p:nvSpPr>
        <p:spPr>
          <a:xfrm>
            <a:off x="1921650" y="3782300"/>
            <a:ext cx="5300700" cy="44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—Youth participant from Argentina</a:t>
            </a:r>
            <a:endParaRPr/>
          </a:p>
        </p:txBody>
      </p:sp>
      <p:sp>
        <p:nvSpPr>
          <p:cNvPr id="403" name="Google Shape;403;p43"/>
          <p:cNvSpPr txBox="1"/>
          <p:nvPr/>
        </p:nvSpPr>
        <p:spPr>
          <a:xfrm>
            <a:off x="501525" y="513175"/>
            <a:ext cx="7581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dk1"/>
                </a:solidFill>
                <a:latin typeface="Josefin Slab Medium"/>
                <a:ea typeface="Josefin Slab Medium"/>
                <a:cs typeface="Josefin Slab Medium"/>
                <a:sym typeface="Josefin Slab Medium"/>
              </a:rPr>
              <a:t>Quote from Listening Session</a:t>
            </a:r>
            <a:endParaRPr sz="3600">
              <a:solidFill>
                <a:schemeClr val="dk1"/>
              </a:solidFill>
              <a:latin typeface="Josefin Slab Medium"/>
              <a:ea typeface="Josefin Slab Medium"/>
              <a:cs typeface="Josefin Slab Medium"/>
              <a:sym typeface="Josefin Slab Medium"/>
            </a:endParaRPr>
          </a:p>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44"/>
          <p:cNvPicPr preferRelativeResize="0"/>
          <p:nvPr/>
        </p:nvPicPr>
        <p:blipFill rotWithShape="1">
          <a:blip r:embed="rId3">
            <a:alphaModFix/>
          </a:blip>
          <a:srcRect b="14634" l="0" r="0" t="17518"/>
          <a:stretch/>
        </p:blipFill>
        <p:spPr>
          <a:xfrm>
            <a:off x="1436075" y="3155094"/>
            <a:ext cx="5825849" cy="1302982"/>
          </a:xfrm>
          <a:prstGeom prst="rect">
            <a:avLst/>
          </a:prstGeom>
          <a:noFill/>
          <a:ln>
            <a:noFill/>
          </a:ln>
        </p:spPr>
      </p:pic>
      <p:pic>
        <p:nvPicPr>
          <p:cNvPr id="409" name="Google Shape;409;p44"/>
          <p:cNvPicPr preferRelativeResize="0"/>
          <p:nvPr/>
        </p:nvPicPr>
        <p:blipFill rotWithShape="1">
          <a:blip r:embed="rId4">
            <a:alphaModFix/>
          </a:blip>
          <a:srcRect b="18066" l="0" r="0" t="13604"/>
          <a:stretch/>
        </p:blipFill>
        <p:spPr>
          <a:xfrm>
            <a:off x="1436085" y="1597875"/>
            <a:ext cx="5825847" cy="1418868"/>
          </a:xfrm>
          <a:prstGeom prst="rect">
            <a:avLst/>
          </a:prstGeom>
          <a:noFill/>
          <a:ln>
            <a:noFill/>
          </a:ln>
        </p:spPr>
      </p:pic>
      <p:sp>
        <p:nvSpPr>
          <p:cNvPr id="410" name="Google Shape;410;p44"/>
          <p:cNvSpPr txBox="1"/>
          <p:nvPr>
            <p:ph type="ctrTitle"/>
          </p:nvPr>
        </p:nvSpPr>
        <p:spPr>
          <a:xfrm>
            <a:off x="2688679" y="1770046"/>
            <a:ext cx="3664800" cy="42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Online Magazine</a:t>
            </a:r>
            <a:endParaRPr/>
          </a:p>
        </p:txBody>
      </p:sp>
      <p:sp>
        <p:nvSpPr>
          <p:cNvPr id="411" name="Google Shape;411;p44"/>
          <p:cNvSpPr txBox="1"/>
          <p:nvPr>
            <p:ph idx="1" type="subTitle"/>
          </p:nvPr>
        </p:nvSpPr>
        <p:spPr>
          <a:xfrm>
            <a:off x="2688675" y="2229525"/>
            <a:ext cx="4390800" cy="42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A space for youth to express their thoughts and experiences through storytelling</a:t>
            </a:r>
            <a:endParaRPr sz="1500"/>
          </a:p>
        </p:txBody>
      </p:sp>
      <p:sp>
        <p:nvSpPr>
          <p:cNvPr id="412" name="Google Shape;412;p44"/>
          <p:cNvSpPr txBox="1"/>
          <p:nvPr>
            <p:ph idx="2" type="ctrTitle"/>
          </p:nvPr>
        </p:nvSpPr>
        <p:spPr>
          <a:xfrm>
            <a:off x="2688680" y="3268230"/>
            <a:ext cx="4650600" cy="42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Psychological Mastery</a:t>
            </a:r>
            <a:endParaRPr/>
          </a:p>
        </p:txBody>
      </p:sp>
      <p:sp>
        <p:nvSpPr>
          <p:cNvPr id="413" name="Google Shape;413;p44"/>
          <p:cNvSpPr txBox="1"/>
          <p:nvPr>
            <p:ph idx="3" type="subTitle"/>
          </p:nvPr>
        </p:nvSpPr>
        <p:spPr>
          <a:xfrm>
            <a:off x="2688675" y="3647125"/>
            <a:ext cx="4507500" cy="69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A space for youth to develop self-awareness, emotional resilience + communication skills</a:t>
            </a:r>
            <a:endParaRPr sz="1500"/>
          </a:p>
        </p:txBody>
      </p:sp>
      <p:sp>
        <p:nvSpPr>
          <p:cNvPr id="414" name="Google Shape;414;p44"/>
          <p:cNvSpPr txBox="1"/>
          <p:nvPr>
            <p:ph idx="15"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Successful Pilot Programs</a:t>
            </a:r>
            <a:endParaRPr/>
          </a:p>
        </p:txBody>
      </p:sp>
      <p:sp>
        <p:nvSpPr>
          <p:cNvPr id="415" name="Google Shape;415;p44"/>
          <p:cNvSpPr/>
          <p:nvPr/>
        </p:nvSpPr>
        <p:spPr>
          <a:xfrm>
            <a:off x="1857176" y="2192064"/>
            <a:ext cx="558439" cy="399073"/>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416" name="Google Shape;416;p44"/>
          <p:cNvGrpSpPr/>
          <p:nvPr/>
        </p:nvGrpSpPr>
        <p:grpSpPr>
          <a:xfrm>
            <a:off x="1842471" y="3616325"/>
            <a:ext cx="587865" cy="428315"/>
            <a:chOff x="6479471" y="2079003"/>
            <a:chExt cx="348923" cy="348706"/>
          </a:xfrm>
        </p:grpSpPr>
        <p:sp>
          <p:nvSpPr>
            <p:cNvPr id="417" name="Google Shape;417;p44"/>
            <p:cNvSpPr/>
            <p:nvPr/>
          </p:nvSpPr>
          <p:spPr>
            <a:xfrm>
              <a:off x="6479471" y="2200291"/>
              <a:ext cx="38170" cy="22566"/>
            </a:xfrm>
            <a:custGeom>
              <a:rect b="b" l="l" r="r" t="t"/>
              <a:pathLst>
                <a:path extrusionOk="0" h="820" w="1387">
                  <a:moveTo>
                    <a:pt x="379" y="0"/>
                  </a:moveTo>
                  <a:cubicBezTo>
                    <a:pt x="158" y="0"/>
                    <a:pt x="1" y="189"/>
                    <a:pt x="1" y="378"/>
                  </a:cubicBezTo>
                  <a:cubicBezTo>
                    <a:pt x="1" y="630"/>
                    <a:pt x="190" y="819"/>
                    <a:pt x="379" y="819"/>
                  </a:cubicBezTo>
                  <a:lnTo>
                    <a:pt x="946" y="819"/>
                  </a:lnTo>
                  <a:cubicBezTo>
                    <a:pt x="1166" y="819"/>
                    <a:pt x="1387" y="630"/>
                    <a:pt x="1387" y="378"/>
                  </a:cubicBezTo>
                  <a:cubicBezTo>
                    <a:pt x="1387" y="189"/>
                    <a:pt x="1166" y="0"/>
                    <a:pt x="94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8" name="Google Shape;418;p44"/>
            <p:cNvGrpSpPr/>
            <p:nvPr/>
          </p:nvGrpSpPr>
          <p:grpSpPr>
            <a:xfrm>
              <a:off x="6520582" y="2079003"/>
              <a:ext cx="307811" cy="348706"/>
              <a:chOff x="-60218325" y="2304850"/>
              <a:chExt cx="279625" cy="316775"/>
            </a:xfrm>
          </p:grpSpPr>
          <p:sp>
            <p:nvSpPr>
              <p:cNvPr id="419" name="Google Shape;419;p44"/>
              <p:cNvSpPr/>
              <p:nvPr/>
            </p:nvSpPr>
            <p:spPr>
              <a:xfrm>
                <a:off x="-60218325" y="2304850"/>
                <a:ext cx="235525" cy="316775"/>
              </a:xfrm>
              <a:custGeom>
                <a:rect b="b" l="l" r="r" t="t"/>
                <a:pathLst>
                  <a:path extrusionOk="0" h="12671" w="9421">
                    <a:moveTo>
                      <a:pt x="4884" y="825"/>
                    </a:moveTo>
                    <a:cubicBezTo>
                      <a:pt x="6994" y="825"/>
                      <a:pt x="8633" y="2463"/>
                      <a:pt x="8633" y="4542"/>
                    </a:cubicBezTo>
                    <a:cubicBezTo>
                      <a:pt x="8570" y="6023"/>
                      <a:pt x="7688" y="7378"/>
                      <a:pt x="6364" y="7945"/>
                    </a:cubicBezTo>
                    <a:cubicBezTo>
                      <a:pt x="6207" y="8039"/>
                      <a:pt x="6112" y="8165"/>
                      <a:pt x="6112" y="8354"/>
                    </a:cubicBezTo>
                    <a:lnTo>
                      <a:pt x="6112" y="8543"/>
                    </a:lnTo>
                    <a:lnTo>
                      <a:pt x="3623" y="8543"/>
                    </a:lnTo>
                    <a:lnTo>
                      <a:pt x="3623" y="8354"/>
                    </a:lnTo>
                    <a:cubicBezTo>
                      <a:pt x="3623" y="8197"/>
                      <a:pt x="3560" y="8039"/>
                      <a:pt x="3403" y="7945"/>
                    </a:cubicBezTo>
                    <a:cubicBezTo>
                      <a:pt x="1828" y="7251"/>
                      <a:pt x="914" y="5582"/>
                      <a:pt x="1229" y="3880"/>
                    </a:cubicBezTo>
                    <a:cubicBezTo>
                      <a:pt x="1481" y="2431"/>
                      <a:pt x="2647" y="1203"/>
                      <a:pt x="4096" y="888"/>
                    </a:cubicBezTo>
                    <a:cubicBezTo>
                      <a:pt x="4379" y="856"/>
                      <a:pt x="4663" y="825"/>
                      <a:pt x="4884" y="825"/>
                    </a:cubicBezTo>
                    <a:close/>
                    <a:moveTo>
                      <a:pt x="6081" y="9362"/>
                    </a:moveTo>
                    <a:lnTo>
                      <a:pt x="6081" y="10213"/>
                    </a:lnTo>
                    <a:lnTo>
                      <a:pt x="3592" y="10213"/>
                    </a:lnTo>
                    <a:lnTo>
                      <a:pt x="3592" y="9362"/>
                    </a:lnTo>
                    <a:close/>
                    <a:moveTo>
                      <a:pt x="5986" y="11032"/>
                    </a:moveTo>
                    <a:cubicBezTo>
                      <a:pt x="5829" y="11505"/>
                      <a:pt x="5419" y="11851"/>
                      <a:pt x="4852" y="11851"/>
                    </a:cubicBezTo>
                    <a:cubicBezTo>
                      <a:pt x="4316" y="11851"/>
                      <a:pt x="3875" y="11505"/>
                      <a:pt x="3686" y="11032"/>
                    </a:cubicBezTo>
                    <a:close/>
                    <a:moveTo>
                      <a:pt x="4842" y="0"/>
                    </a:moveTo>
                    <a:cubicBezTo>
                      <a:pt x="4526" y="0"/>
                      <a:pt x="4202" y="32"/>
                      <a:pt x="3875" y="100"/>
                    </a:cubicBezTo>
                    <a:cubicBezTo>
                      <a:pt x="2111" y="509"/>
                      <a:pt x="693" y="1959"/>
                      <a:pt x="378" y="3723"/>
                    </a:cubicBezTo>
                    <a:cubicBezTo>
                      <a:pt x="0" y="5834"/>
                      <a:pt x="1071" y="7724"/>
                      <a:pt x="2773" y="8575"/>
                    </a:cubicBezTo>
                    <a:lnTo>
                      <a:pt x="2773" y="10591"/>
                    </a:lnTo>
                    <a:cubicBezTo>
                      <a:pt x="2773" y="11725"/>
                      <a:pt x="3718" y="12670"/>
                      <a:pt x="4852" y="12670"/>
                    </a:cubicBezTo>
                    <a:cubicBezTo>
                      <a:pt x="5986" y="12670"/>
                      <a:pt x="6963" y="11725"/>
                      <a:pt x="6963" y="10591"/>
                    </a:cubicBezTo>
                    <a:lnTo>
                      <a:pt x="6963" y="8575"/>
                    </a:lnTo>
                    <a:cubicBezTo>
                      <a:pt x="8444" y="7787"/>
                      <a:pt x="9420" y="6243"/>
                      <a:pt x="9420" y="4511"/>
                    </a:cubicBezTo>
                    <a:cubicBezTo>
                      <a:pt x="9392" y="1995"/>
                      <a:pt x="7331" y="0"/>
                      <a:pt x="484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4"/>
              <p:cNvSpPr/>
              <p:nvPr/>
            </p:nvSpPr>
            <p:spPr>
              <a:xfrm>
                <a:off x="-60212825" y="2510750"/>
                <a:ext cx="32325" cy="30325"/>
              </a:xfrm>
              <a:custGeom>
                <a:rect b="b" l="l" r="r" t="t"/>
                <a:pathLst>
                  <a:path extrusionOk="0" h="1213" w="1293">
                    <a:moveTo>
                      <a:pt x="836" y="0"/>
                    </a:moveTo>
                    <a:cubicBezTo>
                      <a:pt x="725" y="0"/>
                      <a:pt x="615" y="39"/>
                      <a:pt x="536" y="118"/>
                    </a:cubicBezTo>
                    <a:lnTo>
                      <a:pt x="158" y="496"/>
                    </a:lnTo>
                    <a:cubicBezTo>
                      <a:pt x="1" y="654"/>
                      <a:pt x="1" y="906"/>
                      <a:pt x="158" y="1095"/>
                    </a:cubicBezTo>
                    <a:cubicBezTo>
                      <a:pt x="237" y="1174"/>
                      <a:pt x="340" y="1213"/>
                      <a:pt x="442" y="1213"/>
                    </a:cubicBezTo>
                    <a:cubicBezTo>
                      <a:pt x="544" y="1213"/>
                      <a:pt x="647" y="1174"/>
                      <a:pt x="725" y="1095"/>
                    </a:cubicBezTo>
                    <a:lnTo>
                      <a:pt x="1135" y="717"/>
                    </a:lnTo>
                    <a:cubicBezTo>
                      <a:pt x="1293" y="559"/>
                      <a:pt x="1293" y="276"/>
                      <a:pt x="1135" y="118"/>
                    </a:cubicBezTo>
                    <a:cubicBezTo>
                      <a:pt x="1056" y="39"/>
                      <a:pt x="946" y="0"/>
                      <a:pt x="83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4"/>
              <p:cNvSpPr/>
              <p:nvPr/>
            </p:nvSpPr>
            <p:spPr>
              <a:xfrm>
                <a:off x="-60012750" y="2310675"/>
                <a:ext cx="32300" cy="30350"/>
              </a:xfrm>
              <a:custGeom>
                <a:rect b="b" l="l" r="r" t="t"/>
                <a:pathLst>
                  <a:path extrusionOk="0" h="1214" w="1292">
                    <a:moveTo>
                      <a:pt x="835" y="1"/>
                    </a:moveTo>
                    <a:cubicBezTo>
                      <a:pt x="725" y="1"/>
                      <a:pt x="614" y="40"/>
                      <a:pt x="536" y="119"/>
                    </a:cubicBezTo>
                    <a:lnTo>
                      <a:pt x="126" y="528"/>
                    </a:lnTo>
                    <a:cubicBezTo>
                      <a:pt x="0" y="686"/>
                      <a:pt x="0" y="938"/>
                      <a:pt x="126" y="1096"/>
                    </a:cubicBezTo>
                    <a:cubicBezTo>
                      <a:pt x="205" y="1174"/>
                      <a:pt x="315" y="1214"/>
                      <a:pt x="425" y="1214"/>
                    </a:cubicBezTo>
                    <a:cubicBezTo>
                      <a:pt x="536" y="1214"/>
                      <a:pt x="646" y="1174"/>
                      <a:pt x="725" y="1096"/>
                    </a:cubicBezTo>
                    <a:lnTo>
                      <a:pt x="1134" y="718"/>
                    </a:lnTo>
                    <a:cubicBezTo>
                      <a:pt x="1292" y="560"/>
                      <a:pt x="1292" y="276"/>
                      <a:pt x="1134" y="119"/>
                    </a:cubicBezTo>
                    <a:cubicBezTo>
                      <a:pt x="1056" y="40"/>
                      <a:pt x="945" y="1"/>
                      <a:pt x="83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4"/>
              <p:cNvSpPr/>
              <p:nvPr/>
            </p:nvSpPr>
            <p:spPr>
              <a:xfrm>
                <a:off x="-60012750" y="2510750"/>
                <a:ext cx="32300" cy="30325"/>
              </a:xfrm>
              <a:custGeom>
                <a:rect b="b" l="l" r="r" t="t"/>
                <a:pathLst>
                  <a:path extrusionOk="0" h="1213" w="1292">
                    <a:moveTo>
                      <a:pt x="425" y="0"/>
                    </a:moveTo>
                    <a:cubicBezTo>
                      <a:pt x="315" y="0"/>
                      <a:pt x="205" y="39"/>
                      <a:pt x="126" y="118"/>
                    </a:cubicBezTo>
                    <a:cubicBezTo>
                      <a:pt x="0" y="276"/>
                      <a:pt x="0" y="559"/>
                      <a:pt x="126" y="717"/>
                    </a:cubicBezTo>
                    <a:lnTo>
                      <a:pt x="536" y="1095"/>
                    </a:lnTo>
                    <a:cubicBezTo>
                      <a:pt x="614" y="1174"/>
                      <a:pt x="725" y="1213"/>
                      <a:pt x="835" y="1213"/>
                    </a:cubicBezTo>
                    <a:cubicBezTo>
                      <a:pt x="945" y="1213"/>
                      <a:pt x="1056" y="1174"/>
                      <a:pt x="1134" y="1095"/>
                    </a:cubicBezTo>
                    <a:cubicBezTo>
                      <a:pt x="1292" y="937"/>
                      <a:pt x="1292" y="654"/>
                      <a:pt x="1134" y="496"/>
                    </a:cubicBezTo>
                    <a:lnTo>
                      <a:pt x="725" y="118"/>
                    </a:lnTo>
                    <a:cubicBezTo>
                      <a:pt x="646" y="39"/>
                      <a:pt x="536" y="0"/>
                      <a:pt x="42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4"/>
              <p:cNvSpPr/>
              <p:nvPr/>
            </p:nvSpPr>
            <p:spPr>
              <a:xfrm>
                <a:off x="-60212825" y="2310675"/>
                <a:ext cx="32325" cy="30350"/>
              </a:xfrm>
              <a:custGeom>
                <a:rect b="b" l="l" r="r" t="t"/>
                <a:pathLst>
                  <a:path extrusionOk="0" h="1214" w="1293">
                    <a:moveTo>
                      <a:pt x="442" y="1"/>
                    </a:moveTo>
                    <a:cubicBezTo>
                      <a:pt x="340" y="1"/>
                      <a:pt x="237" y="40"/>
                      <a:pt x="158" y="119"/>
                    </a:cubicBezTo>
                    <a:cubicBezTo>
                      <a:pt x="1" y="276"/>
                      <a:pt x="1" y="560"/>
                      <a:pt x="158" y="718"/>
                    </a:cubicBezTo>
                    <a:lnTo>
                      <a:pt x="536" y="1096"/>
                    </a:lnTo>
                    <a:cubicBezTo>
                      <a:pt x="615" y="1174"/>
                      <a:pt x="725" y="1214"/>
                      <a:pt x="836" y="1214"/>
                    </a:cubicBezTo>
                    <a:cubicBezTo>
                      <a:pt x="946" y="1214"/>
                      <a:pt x="1056" y="1174"/>
                      <a:pt x="1135" y="1096"/>
                    </a:cubicBezTo>
                    <a:cubicBezTo>
                      <a:pt x="1293" y="938"/>
                      <a:pt x="1293" y="686"/>
                      <a:pt x="1135" y="528"/>
                    </a:cubicBezTo>
                    <a:lnTo>
                      <a:pt x="725" y="119"/>
                    </a:lnTo>
                    <a:cubicBezTo>
                      <a:pt x="647" y="40"/>
                      <a:pt x="544" y="1"/>
                      <a:pt x="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p:nvPr/>
            </p:nvSpPr>
            <p:spPr>
              <a:xfrm>
                <a:off x="-59974175" y="2415250"/>
                <a:ext cx="35475" cy="20500"/>
              </a:xfrm>
              <a:custGeom>
                <a:rect b="b" l="l" r="r" t="t"/>
                <a:pathLst>
                  <a:path extrusionOk="0" h="820" w="1419">
                    <a:moveTo>
                      <a:pt x="442" y="0"/>
                    </a:moveTo>
                    <a:cubicBezTo>
                      <a:pt x="221" y="0"/>
                      <a:pt x="1" y="189"/>
                      <a:pt x="1" y="378"/>
                    </a:cubicBezTo>
                    <a:cubicBezTo>
                      <a:pt x="1" y="630"/>
                      <a:pt x="221" y="819"/>
                      <a:pt x="442" y="819"/>
                    </a:cubicBezTo>
                    <a:lnTo>
                      <a:pt x="1009" y="819"/>
                    </a:lnTo>
                    <a:cubicBezTo>
                      <a:pt x="1230" y="819"/>
                      <a:pt x="1387" y="630"/>
                      <a:pt x="1387" y="378"/>
                    </a:cubicBezTo>
                    <a:cubicBezTo>
                      <a:pt x="1419" y="189"/>
                      <a:pt x="1230"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45"/>
          <p:cNvPicPr preferRelativeResize="0"/>
          <p:nvPr/>
        </p:nvPicPr>
        <p:blipFill>
          <a:blip r:embed="rId3">
            <a:alphaModFix/>
          </a:blip>
          <a:stretch>
            <a:fillRect/>
          </a:stretch>
        </p:blipFill>
        <p:spPr>
          <a:xfrm>
            <a:off x="659763" y="1578325"/>
            <a:ext cx="2760224" cy="2729550"/>
          </a:xfrm>
          <a:prstGeom prst="rect">
            <a:avLst/>
          </a:prstGeom>
          <a:noFill/>
          <a:ln>
            <a:noFill/>
          </a:ln>
        </p:spPr>
      </p:pic>
      <p:pic>
        <p:nvPicPr>
          <p:cNvPr id="430" name="Google Shape;430;p45"/>
          <p:cNvPicPr preferRelativeResize="0"/>
          <p:nvPr/>
        </p:nvPicPr>
        <p:blipFill>
          <a:blip r:embed="rId4">
            <a:alphaModFix/>
          </a:blip>
          <a:stretch>
            <a:fillRect/>
          </a:stretch>
        </p:blipFill>
        <p:spPr>
          <a:xfrm>
            <a:off x="5726675" y="1191300"/>
            <a:ext cx="3156927" cy="3213349"/>
          </a:xfrm>
          <a:prstGeom prst="rect">
            <a:avLst/>
          </a:prstGeom>
          <a:noFill/>
          <a:ln>
            <a:noFill/>
          </a:ln>
        </p:spPr>
      </p:pic>
      <p:sp>
        <p:nvSpPr>
          <p:cNvPr id="431" name="Google Shape;431;p45"/>
          <p:cNvSpPr txBox="1"/>
          <p:nvPr>
            <p:ph idx="4294967295" type="title"/>
          </p:nvPr>
        </p:nvSpPr>
        <p:spPr>
          <a:xfrm>
            <a:off x="988975" y="1999075"/>
            <a:ext cx="2101800" cy="159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Sharing stories that challenge the status-quo</a:t>
            </a:r>
            <a:endParaRPr sz="2600"/>
          </a:p>
        </p:txBody>
      </p:sp>
      <p:sp>
        <p:nvSpPr>
          <p:cNvPr id="432" name="Google Shape;432;p45"/>
          <p:cNvSpPr txBox="1"/>
          <p:nvPr>
            <p:ph idx="4294967295" type="title"/>
          </p:nvPr>
        </p:nvSpPr>
        <p:spPr>
          <a:xfrm>
            <a:off x="6084500" y="1969825"/>
            <a:ext cx="2167500" cy="165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Facilitated discussions and global exchange</a:t>
            </a:r>
            <a:endParaRPr sz="2600"/>
          </a:p>
        </p:txBody>
      </p:sp>
      <p:pic>
        <p:nvPicPr>
          <p:cNvPr id="433" name="Google Shape;433;p45"/>
          <p:cNvPicPr preferRelativeResize="0"/>
          <p:nvPr/>
        </p:nvPicPr>
        <p:blipFill>
          <a:blip r:embed="rId5">
            <a:alphaModFix/>
          </a:blip>
          <a:stretch>
            <a:fillRect/>
          </a:stretch>
        </p:blipFill>
        <p:spPr>
          <a:xfrm>
            <a:off x="3132288" y="1430125"/>
            <a:ext cx="2879401" cy="2877748"/>
          </a:xfrm>
          <a:prstGeom prst="rect">
            <a:avLst/>
          </a:prstGeom>
          <a:noFill/>
          <a:ln>
            <a:noFill/>
          </a:ln>
        </p:spPr>
      </p:pic>
      <p:sp>
        <p:nvSpPr>
          <p:cNvPr id="434" name="Google Shape;434;p45"/>
          <p:cNvSpPr txBox="1"/>
          <p:nvPr>
            <p:ph idx="4294967295" type="title"/>
          </p:nvPr>
        </p:nvSpPr>
        <p:spPr>
          <a:xfrm>
            <a:off x="3522425" y="2266825"/>
            <a:ext cx="2101800" cy="106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Mentorship sessions</a:t>
            </a:r>
            <a:endParaRPr sz="2600"/>
          </a:p>
        </p:txBody>
      </p:sp>
      <p:sp>
        <p:nvSpPr>
          <p:cNvPr id="435" name="Google Shape;435;p45"/>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Online Magazine</a:t>
            </a:r>
            <a:endParaRPr sz="2400"/>
          </a:p>
          <a:p>
            <a:pPr indent="0" lvl="0" marL="0" rtl="0" algn="l">
              <a:spcBef>
                <a:spcPts val="0"/>
              </a:spcBef>
              <a:spcAft>
                <a:spcPts val="0"/>
              </a:spcAft>
              <a:buNone/>
            </a:pPr>
            <a:r>
              <a:rPr lang="en" sz="2400"/>
              <a:t>The Fifty Percent Magazine </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6"/>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Psychological Mastery Training</a:t>
            </a:r>
            <a:endParaRPr sz="2400"/>
          </a:p>
        </p:txBody>
      </p:sp>
      <p:sp>
        <p:nvSpPr>
          <p:cNvPr id="441" name="Google Shape;441;p46"/>
          <p:cNvSpPr txBox="1"/>
          <p:nvPr>
            <p:ph type="title"/>
          </p:nvPr>
        </p:nvSpPr>
        <p:spPr>
          <a:xfrm>
            <a:off x="787825" y="1402775"/>
            <a:ext cx="8040900" cy="330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Addressing potential</a:t>
            </a:r>
            <a:r>
              <a:rPr lang="en" sz="2800"/>
              <a:t> challenges faced by youth leaders:</a:t>
            </a:r>
            <a:endParaRPr sz="2800"/>
          </a:p>
          <a:p>
            <a:pPr indent="-387350" lvl="0" marL="457200" rtl="0" algn="l">
              <a:spcBef>
                <a:spcPts val="0"/>
              </a:spcBef>
              <a:spcAft>
                <a:spcPts val="0"/>
              </a:spcAft>
              <a:buSzPts val="2500"/>
              <a:buChar char="●"/>
            </a:pPr>
            <a:r>
              <a:rPr lang="en" sz="2500"/>
              <a:t>Climate trauma</a:t>
            </a:r>
            <a:endParaRPr sz="2500"/>
          </a:p>
          <a:p>
            <a:pPr indent="-387350" lvl="0" marL="457200" rtl="0" algn="l">
              <a:spcBef>
                <a:spcPts val="0"/>
              </a:spcBef>
              <a:spcAft>
                <a:spcPts val="0"/>
              </a:spcAft>
              <a:buSzPts val="2500"/>
              <a:buChar char="●"/>
            </a:pPr>
            <a:r>
              <a:rPr lang="en" sz="2500"/>
              <a:t>Mental health difficulties - “imposter syndrome”</a:t>
            </a:r>
            <a:endParaRPr sz="2500"/>
          </a:p>
          <a:p>
            <a:pPr indent="0" lvl="0" marL="0" rtl="0" algn="l">
              <a:spcBef>
                <a:spcPts val="0"/>
              </a:spcBef>
              <a:spcAft>
                <a:spcPts val="0"/>
              </a:spcAft>
              <a:buNone/>
            </a:pPr>
            <a:r>
              <a:t/>
            </a:r>
            <a:endParaRPr sz="2800"/>
          </a:p>
          <a:p>
            <a:pPr indent="0" lvl="0" marL="0" rtl="0" algn="l">
              <a:spcBef>
                <a:spcPts val="0"/>
              </a:spcBef>
              <a:spcAft>
                <a:spcPts val="0"/>
              </a:spcAft>
              <a:buNone/>
            </a:pPr>
            <a:r>
              <a:rPr lang="en" sz="1700"/>
              <a:t>“Hearing that others faced similar challenges to me, while also hearing about different strategies and approaches that I could adopt made me feel less discouraged and more hopeful going forward. I similarly enjoyed being able to support others in their struggles, feeling proud of myself and connected through shared vulnerability.” Islamiat, Nigeria</a:t>
            </a:r>
            <a:endParaRPr sz="17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9"/>
          <p:cNvSpPr txBox="1"/>
          <p:nvPr>
            <p:ph type="title"/>
          </p:nvPr>
        </p:nvSpPr>
        <p:spPr>
          <a:xfrm>
            <a:off x="1119600" y="1093500"/>
            <a:ext cx="6904800" cy="295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Our theory of change is </a:t>
            </a:r>
            <a:r>
              <a:rPr lang="en" sz="2900"/>
              <a:t>that</a:t>
            </a:r>
            <a:r>
              <a:rPr lang="en" sz="2900"/>
              <a:t> interactions build relationships, relationships are the backbone of community, and together as a community, we can ensure our collective future is economically, socially, and environmentally just.</a:t>
            </a:r>
            <a:endParaRPr sz="29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47"/>
          <p:cNvPicPr preferRelativeResize="0"/>
          <p:nvPr/>
        </p:nvPicPr>
        <p:blipFill>
          <a:blip r:embed="rId3">
            <a:alphaModFix/>
          </a:blip>
          <a:stretch>
            <a:fillRect/>
          </a:stretch>
        </p:blipFill>
        <p:spPr>
          <a:xfrm>
            <a:off x="2193225" y="299275"/>
            <a:ext cx="4459177" cy="4461877"/>
          </a:xfrm>
          <a:prstGeom prst="rect">
            <a:avLst/>
          </a:prstGeom>
          <a:noFill/>
          <a:ln>
            <a:noFill/>
          </a:ln>
        </p:spPr>
      </p:pic>
      <p:sp>
        <p:nvSpPr>
          <p:cNvPr id="447" name="Google Shape;447;p47"/>
          <p:cNvSpPr txBox="1"/>
          <p:nvPr>
            <p:ph type="title"/>
          </p:nvPr>
        </p:nvSpPr>
        <p:spPr>
          <a:xfrm>
            <a:off x="3032375" y="2437675"/>
            <a:ext cx="2916000" cy="119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Future</a:t>
            </a:r>
            <a:endParaRPr/>
          </a:p>
        </p:txBody>
      </p:sp>
      <p:sp>
        <p:nvSpPr>
          <p:cNvPr id="448" name="Google Shape;448;p47"/>
          <p:cNvSpPr txBox="1"/>
          <p:nvPr>
            <p:ph idx="2" type="title"/>
          </p:nvPr>
        </p:nvSpPr>
        <p:spPr>
          <a:xfrm>
            <a:off x="3627275" y="971750"/>
            <a:ext cx="1726200" cy="136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8"/>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of the Program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54" name="Google Shape;454;p48"/>
          <p:cNvPicPr preferRelativeResize="0"/>
          <p:nvPr/>
        </p:nvPicPr>
        <p:blipFill rotWithShape="1">
          <a:blip r:embed="rId3">
            <a:alphaModFix/>
          </a:blip>
          <a:srcRect b="23409" l="5947" r="2695" t="31632"/>
          <a:stretch/>
        </p:blipFill>
        <p:spPr>
          <a:xfrm>
            <a:off x="915775" y="3223445"/>
            <a:ext cx="2235782" cy="1141159"/>
          </a:xfrm>
          <a:prstGeom prst="rect">
            <a:avLst/>
          </a:prstGeom>
          <a:noFill/>
          <a:ln>
            <a:noFill/>
          </a:ln>
        </p:spPr>
      </p:pic>
      <p:pic>
        <p:nvPicPr>
          <p:cNvPr id="455" name="Google Shape;455;p48"/>
          <p:cNvPicPr preferRelativeResize="0"/>
          <p:nvPr/>
        </p:nvPicPr>
        <p:blipFill rotWithShape="1">
          <a:blip r:embed="rId4">
            <a:alphaModFix/>
          </a:blip>
          <a:srcRect b="23379" l="10159" r="9911" t="31660"/>
          <a:stretch/>
        </p:blipFill>
        <p:spPr>
          <a:xfrm>
            <a:off x="3505345" y="3207789"/>
            <a:ext cx="2309907" cy="1270412"/>
          </a:xfrm>
          <a:prstGeom prst="rect">
            <a:avLst/>
          </a:prstGeom>
          <a:noFill/>
          <a:ln>
            <a:noFill/>
          </a:ln>
        </p:spPr>
      </p:pic>
      <p:pic>
        <p:nvPicPr>
          <p:cNvPr id="456" name="Google Shape;456;p48"/>
          <p:cNvPicPr preferRelativeResize="0"/>
          <p:nvPr/>
        </p:nvPicPr>
        <p:blipFill rotWithShape="1">
          <a:blip r:embed="rId5">
            <a:alphaModFix/>
          </a:blip>
          <a:srcRect b="25253" l="7222" r="2156" t="27152"/>
          <a:stretch/>
        </p:blipFill>
        <p:spPr>
          <a:xfrm>
            <a:off x="6143846" y="3178748"/>
            <a:ext cx="2216728" cy="1202340"/>
          </a:xfrm>
          <a:prstGeom prst="rect">
            <a:avLst/>
          </a:prstGeom>
          <a:noFill/>
          <a:ln>
            <a:noFill/>
          </a:ln>
        </p:spPr>
      </p:pic>
      <p:cxnSp>
        <p:nvCxnSpPr>
          <p:cNvPr id="457" name="Google Shape;457;p48"/>
          <p:cNvCxnSpPr>
            <a:stCxn id="458" idx="6"/>
          </p:cNvCxnSpPr>
          <p:nvPr/>
        </p:nvCxnSpPr>
        <p:spPr>
          <a:xfrm>
            <a:off x="2679131" y="2449247"/>
            <a:ext cx="1320300" cy="300"/>
          </a:xfrm>
          <a:prstGeom prst="straightConnector1">
            <a:avLst/>
          </a:prstGeom>
          <a:noFill/>
          <a:ln cap="flat" cmpd="sng" w="38100">
            <a:solidFill>
              <a:schemeClr val="accent5"/>
            </a:solidFill>
            <a:prstDash val="solid"/>
            <a:round/>
            <a:headEnd len="med" w="med" type="none"/>
            <a:tailEnd len="med" w="med" type="none"/>
          </a:ln>
        </p:spPr>
      </p:cxnSp>
      <p:cxnSp>
        <p:nvCxnSpPr>
          <p:cNvPr id="459" name="Google Shape;459;p48"/>
          <p:cNvCxnSpPr/>
          <p:nvPr/>
        </p:nvCxnSpPr>
        <p:spPr>
          <a:xfrm>
            <a:off x="5292982" y="2449202"/>
            <a:ext cx="1320300" cy="300"/>
          </a:xfrm>
          <a:prstGeom prst="straightConnector1">
            <a:avLst/>
          </a:prstGeom>
          <a:noFill/>
          <a:ln cap="flat" cmpd="sng" w="38100">
            <a:solidFill>
              <a:schemeClr val="accent5"/>
            </a:solidFill>
            <a:prstDash val="solid"/>
            <a:round/>
            <a:headEnd len="med" w="med" type="none"/>
            <a:tailEnd len="med" w="med" type="none"/>
          </a:ln>
        </p:spPr>
      </p:cxnSp>
      <p:sp>
        <p:nvSpPr>
          <p:cNvPr id="460" name="Google Shape;460;p48"/>
          <p:cNvSpPr txBox="1"/>
          <p:nvPr/>
        </p:nvSpPr>
        <p:spPr>
          <a:xfrm>
            <a:off x="6143850" y="3276875"/>
            <a:ext cx="2216700" cy="10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ontserrat"/>
                <a:ea typeface="Montserrat"/>
                <a:cs typeface="Montserrat"/>
                <a:sym typeface="Montserrat"/>
              </a:rPr>
              <a:t>Creating educational offerings to allow youth to build skills and networks</a:t>
            </a:r>
            <a:endParaRPr>
              <a:solidFill>
                <a:schemeClr val="dk1"/>
              </a:solidFill>
              <a:latin typeface="Montserrat"/>
              <a:ea typeface="Montserrat"/>
              <a:cs typeface="Montserrat"/>
              <a:sym typeface="Montserrat"/>
            </a:endParaRPr>
          </a:p>
        </p:txBody>
      </p:sp>
      <p:sp>
        <p:nvSpPr>
          <p:cNvPr id="461" name="Google Shape;461;p48"/>
          <p:cNvSpPr txBox="1"/>
          <p:nvPr/>
        </p:nvSpPr>
        <p:spPr>
          <a:xfrm>
            <a:off x="1001675" y="3444750"/>
            <a:ext cx="2064000" cy="86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dk1"/>
                </a:solidFill>
                <a:latin typeface="Montserrat"/>
                <a:ea typeface="Montserrat"/>
                <a:cs typeface="Montserrat"/>
                <a:sym typeface="Montserrat"/>
              </a:rPr>
              <a:t>Developing a sustainable funding stream</a:t>
            </a:r>
            <a:endParaRPr>
              <a:solidFill>
                <a:schemeClr val="dk1"/>
              </a:solidFill>
              <a:latin typeface="Montserrat"/>
              <a:ea typeface="Montserrat"/>
              <a:cs typeface="Montserrat"/>
              <a:sym typeface="Montserrat"/>
            </a:endParaRPr>
          </a:p>
        </p:txBody>
      </p:sp>
      <p:sp>
        <p:nvSpPr>
          <p:cNvPr id="462" name="Google Shape;462;p48"/>
          <p:cNvSpPr txBox="1"/>
          <p:nvPr/>
        </p:nvSpPr>
        <p:spPr>
          <a:xfrm>
            <a:off x="3551925" y="3444725"/>
            <a:ext cx="2216700" cy="865500"/>
          </a:xfrm>
          <a:prstGeom prst="rect">
            <a:avLst/>
          </a:prstGeom>
          <a:noFill/>
          <a:ln>
            <a:noFill/>
          </a:ln>
        </p:spPr>
        <p:txBody>
          <a:bodyPr anchorCtr="0" anchor="t" bIns="91425" lIns="114300" spcFirstLastPara="1" rIns="91425" wrap="square" tIns="91425">
            <a:noAutofit/>
          </a:bodyPr>
          <a:lstStyle/>
          <a:p>
            <a:pPr indent="0" lvl="0" marL="0" rtl="0" algn="ctr">
              <a:spcBef>
                <a:spcPts val="0"/>
              </a:spcBef>
              <a:spcAft>
                <a:spcPts val="1600"/>
              </a:spcAft>
              <a:buNone/>
            </a:pPr>
            <a:r>
              <a:rPr lang="en">
                <a:solidFill>
                  <a:schemeClr val="dk1"/>
                </a:solidFill>
                <a:latin typeface="Montserrat"/>
                <a:ea typeface="Montserrat"/>
                <a:cs typeface="Montserrat"/>
                <a:sym typeface="Montserrat"/>
              </a:rPr>
              <a:t>Connecting with other organizations to expand efforts</a:t>
            </a:r>
            <a:endParaRPr>
              <a:solidFill>
                <a:schemeClr val="dk1"/>
              </a:solidFill>
              <a:latin typeface="Montserrat"/>
              <a:ea typeface="Montserrat"/>
              <a:cs typeface="Montserrat"/>
              <a:sym typeface="Montserrat"/>
            </a:endParaRPr>
          </a:p>
        </p:txBody>
      </p:sp>
      <p:sp>
        <p:nvSpPr>
          <p:cNvPr id="463" name="Google Shape;463;p48"/>
          <p:cNvSpPr txBox="1"/>
          <p:nvPr/>
        </p:nvSpPr>
        <p:spPr>
          <a:xfrm>
            <a:off x="1001680" y="1368950"/>
            <a:ext cx="2064000" cy="50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800">
                <a:solidFill>
                  <a:schemeClr val="dk1"/>
                </a:solidFill>
                <a:latin typeface="Josefin Slab Medium"/>
                <a:ea typeface="Josefin Slab Medium"/>
                <a:cs typeface="Josefin Slab Medium"/>
                <a:sym typeface="Josefin Slab Medium"/>
              </a:rPr>
              <a:t>Funding</a:t>
            </a:r>
            <a:endParaRPr sz="1800">
              <a:solidFill>
                <a:schemeClr val="dk1"/>
              </a:solidFill>
              <a:latin typeface="Josefin Slab Medium"/>
              <a:ea typeface="Josefin Slab Medium"/>
              <a:cs typeface="Josefin Slab Medium"/>
              <a:sym typeface="Josefin Slab Medium"/>
            </a:endParaRPr>
          </a:p>
        </p:txBody>
      </p:sp>
      <p:sp>
        <p:nvSpPr>
          <p:cNvPr id="464" name="Google Shape;464;p48"/>
          <p:cNvSpPr txBox="1"/>
          <p:nvPr/>
        </p:nvSpPr>
        <p:spPr>
          <a:xfrm>
            <a:off x="3628311" y="1368950"/>
            <a:ext cx="2064000" cy="50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800">
                <a:solidFill>
                  <a:schemeClr val="dk1"/>
                </a:solidFill>
                <a:latin typeface="Josefin Slab Medium"/>
                <a:ea typeface="Josefin Slab Medium"/>
                <a:cs typeface="Josefin Slab Medium"/>
                <a:sym typeface="Josefin Slab Medium"/>
              </a:rPr>
              <a:t>Partnerships</a:t>
            </a:r>
            <a:endParaRPr sz="1800">
              <a:solidFill>
                <a:schemeClr val="dk1"/>
              </a:solidFill>
              <a:latin typeface="Josefin Slab Medium"/>
              <a:ea typeface="Josefin Slab Medium"/>
              <a:cs typeface="Josefin Slab Medium"/>
              <a:sym typeface="Josefin Slab Medium"/>
            </a:endParaRPr>
          </a:p>
        </p:txBody>
      </p:sp>
      <p:sp>
        <p:nvSpPr>
          <p:cNvPr id="465" name="Google Shape;465;p48"/>
          <p:cNvSpPr txBox="1"/>
          <p:nvPr/>
        </p:nvSpPr>
        <p:spPr>
          <a:xfrm>
            <a:off x="6220224" y="1368950"/>
            <a:ext cx="2064000" cy="50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500">
                <a:solidFill>
                  <a:schemeClr val="dk1"/>
                </a:solidFill>
                <a:latin typeface="Josefin Slab Medium"/>
                <a:ea typeface="Josefin Slab Medium"/>
                <a:cs typeface="Josefin Slab Medium"/>
                <a:sym typeface="Josefin Slab Medium"/>
              </a:rPr>
              <a:t>Educational Programming</a:t>
            </a:r>
            <a:endParaRPr sz="1500">
              <a:solidFill>
                <a:schemeClr val="dk1"/>
              </a:solidFill>
              <a:latin typeface="Josefin Slab Medium"/>
              <a:ea typeface="Josefin Slab Medium"/>
              <a:cs typeface="Josefin Slab Medium"/>
              <a:sym typeface="Josefin Slab Medium"/>
            </a:endParaRPr>
          </a:p>
        </p:txBody>
      </p:sp>
      <p:cxnSp>
        <p:nvCxnSpPr>
          <p:cNvPr id="466" name="Google Shape;466;p48"/>
          <p:cNvCxnSpPr/>
          <p:nvPr/>
        </p:nvCxnSpPr>
        <p:spPr>
          <a:xfrm rot="10800000">
            <a:off x="2033668" y="2915504"/>
            <a:ext cx="0" cy="410100"/>
          </a:xfrm>
          <a:prstGeom prst="straightConnector1">
            <a:avLst/>
          </a:prstGeom>
          <a:noFill/>
          <a:ln cap="flat" cmpd="sng" w="38100">
            <a:solidFill>
              <a:schemeClr val="accent4"/>
            </a:solidFill>
            <a:prstDash val="solid"/>
            <a:round/>
            <a:headEnd len="med" w="med" type="none"/>
            <a:tailEnd len="med" w="med" type="none"/>
          </a:ln>
        </p:spPr>
      </p:cxnSp>
      <p:sp>
        <p:nvSpPr>
          <p:cNvPr id="458" name="Google Shape;458;p48"/>
          <p:cNvSpPr/>
          <p:nvPr/>
        </p:nvSpPr>
        <p:spPr>
          <a:xfrm>
            <a:off x="1388231" y="1983047"/>
            <a:ext cx="1290900" cy="932400"/>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8"/>
          <p:cNvSpPr/>
          <p:nvPr/>
        </p:nvSpPr>
        <p:spPr>
          <a:xfrm>
            <a:off x="1552976" y="2102146"/>
            <a:ext cx="961500" cy="694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8" name="Google Shape;468;p48"/>
          <p:cNvCxnSpPr>
            <a:stCxn id="469" idx="4"/>
          </p:cNvCxnSpPr>
          <p:nvPr/>
        </p:nvCxnSpPr>
        <p:spPr>
          <a:xfrm>
            <a:off x="4660318" y="2915443"/>
            <a:ext cx="0" cy="410400"/>
          </a:xfrm>
          <a:prstGeom prst="straightConnector1">
            <a:avLst/>
          </a:prstGeom>
          <a:noFill/>
          <a:ln cap="flat" cmpd="sng" w="38100">
            <a:solidFill>
              <a:schemeClr val="accent5"/>
            </a:solidFill>
            <a:prstDash val="solid"/>
            <a:round/>
            <a:headEnd len="med" w="med" type="none"/>
            <a:tailEnd len="med" w="med" type="none"/>
          </a:ln>
        </p:spPr>
      </p:cxnSp>
      <p:sp>
        <p:nvSpPr>
          <p:cNvPr id="469" name="Google Shape;469;p48"/>
          <p:cNvSpPr/>
          <p:nvPr/>
        </p:nvSpPr>
        <p:spPr>
          <a:xfrm>
            <a:off x="4014418" y="1982743"/>
            <a:ext cx="1291800" cy="932700"/>
          </a:xfrm>
          <a:prstGeom prst="ellipse">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8"/>
          <p:cNvSpPr/>
          <p:nvPr/>
        </p:nvSpPr>
        <p:spPr>
          <a:xfrm>
            <a:off x="4178941" y="2101828"/>
            <a:ext cx="962700" cy="695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1" name="Google Shape;471;p48"/>
          <p:cNvCxnSpPr/>
          <p:nvPr/>
        </p:nvCxnSpPr>
        <p:spPr>
          <a:xfrm rot="10800000">
            <a:off x="7252211" y="2915370"/>
            <a:ext cx="0" cy="410400"/>
          </a:xfrm>
          <a:prstGeom prst="straightConnector1">
            <a:avLst/>
          </a:prstGeom>
          <a:noFill/>
          <a:ln cap="flat" cmpd="sng" w="38100">
            <a:solidFill>
              <a:schemeClr val="lt2"/>
            </a:solidFill>
            <a:prstDash val="solid"/>
            <a:round/>
            <a:headEnd len="med" w="med" type="none"/>
            <a:tailEnd len="med" w="med" type="none"/>
          </a:ln>
        </p:spPr>
      </p:cxnSp>
      <p:sp>
        <p:nvSpPr>
          <p:cNvPr id="472" name="Google Shape;472;p48"/>
          <p:cNvSpPr/>
          <p:nvPr/>
        </p:nvSpPr>
        <p:spPr>
          <a:xfrm>
            <a:off x="6606775" y="1983153"/>
            <a:ext cx="1290900" cy="9324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8"/>
          <p:cNvSpPr/>
          <p:nvPr/>
        </p:nvSpPr>
        <p:spPr>
          <a:xfrm>
            <a:off x="6771520" y="2102257"/>
            <a:ext cx="961500" cy="6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49"/>
          <p:cNvPicPr preferRelativeResize="0"/>
          <p:nvPr/>
        </p:nvPicPr>
        <p:blipFill>
          <a:blip r:embed="rId3">
            <a:alphaModFix/>
          </a:blip>
          <a:stretch>
            <a:fillRect/>
          </a:stretch>
        </p:blipFill>
        <p:spPr>
          <a:xfrm>
            <a:off x="659775" y="1504225"/>
            <a:ext cx="2760224" cy="2729550"/>
          </a:xfrm>
          <a:prstGeom prst="rect">
            <a:avLst/>
          </a:prstGeom>
          <a:noFill/>
          <a:ln>
            <a:noFill/>
          </a:ln>
        </p:spPr>
      </p:pic>
      <p:pic>
        <p:nvPicPr>
          <p:cNvPr id="479" name="Google Shape;479;p49"/>
          <p:cNvPicPr preferRelativeResize="0"/>
          <p:nvPr/>
        </p:nvPicPr>
        <p:blipFill>
          <a:blip r:embed="rId4">
            <a:alphaModFix/>
          </a:blip>
          <a:stretch>
            <a:fillRect/>
          </a:stretch>
        </p:blipFill>
        <p:spPr>
          <a:xfrm>
            <a:off x="5726675" y="1191300"/>
            <a:ext cx="3156927" cy="3213349"/>
          </a:xfrm>
          <a:prstGeom prst="rect">
            <a:avLst/>
          </a:prstGeom>
          <a:noFill/>
          <a:ln>
            <a:noFill/>
          </a:ln>
        </p:spPr>
      </p:pic>
      <p:sp>
        <p:nvSpPr>
          <p:cNvPr id="480" name="Google Shape;480;p49"/>
          <p:cNvSpPr txBox="1"/>
          <p:nvPr>
            <p:ph type="title"/>
          </p:nvPr>
        </p:nvSpPr>
        <p:spPr>
          <a:xfrm>
            <a:off x="1005000" y="2198625"/>
            <a:ext cx="2045100" cy="1597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Youth Summit During Annual Meeting</a:t>
            </a:r>
            <a:endParaRPr/>
          </a:p>
        </p:txBody>
      </p:sp>
      <p:sp>
        <p:nvSpPr>
          <p:cNvPr id="481" name="Google Shape;481;p49"/>
          <p:cNvSpPr txBox="1"/>
          <p:nvPr>
            <p:ph idx="3" type="title"/>
          </p:nvPr>
        </p:nvSpPr>
        <p:spPr>
          <a:xfrm>
            <a:off x="6093900" y="2169375"/>
            <a:ext cx="2167500" cy="1656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Quarterly Intergenerational Dialogues</a:t>
            </a:r>
            <a:endParaRPr/>
          </a:p>
        </p:txBody>
      </p:sp>
      <p:sp>
        <p:nvSpPr>
          <p:cNvPr id="482" name="Google Shape;482;p49"/>
          <p:cNvSpPr txBox="1"/>
          <p:nvPr>
            <p:ph idx="4"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Activities with Club of Rome</a:t>
            </a:r>
            <a:endParaRPr/>
          </a:p>
        </p:txBody>
      </p:sp>
      <p:pic>
        <p:nvPicPr>
          <p:cNvPr id="483" name="Google Shape;483;p49"/>
          <p:cNvPicPr preferRelativeResize="0"/>
          <p:nvPr/>
        </p:nvPicPr>
        <p:blipFill>
          <a:blip r:embed="rId5">
            <a:alphaModFix/>
          </a:blip>
          <a:stretch>
            <a:fillRect/>
          </a:stretch>
        </p:blipFill>
        <p:spPr>
          <a:xfrm>
            <a:off x="3132288" y="1430125"/>
            <a:ext cx="2879401" cy="2877748"/>
          </a:xfrm>
          <a:prstGeom prst="rect">
            <a:avLst/>
          </a:prstGeom>
          <a:noFill/>
          <a:ln>
            <a:noFill/>
          </a:ln>
        </p:spPr>
      </p:pic>
      <p:sp>
        <p:nvSpPr>
          <p:cNvPr id="484" name="Google Shape;484;p49"/>
          <p:cNvSpPr txBox="1"/>
          <p:nvPr>
            <p:ph idx="3" type="title"/>
          </p:nvPr>
        </p:nvSpPr>
        <p:spPr>
          <a:xfrm>
            <a:off x="3459313" y="2169375"/>
            <a:ext cx="2101800" cy="1656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Collaboration within the Impact Hubs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50"/>
          <p:cNvPicPr preferRelativeResize="0"/>
          <p:nvPr/>
        </p:nvPicPr>
        <p:blipFill>
          <a:blip r:embed="rId3">
            <a:alphaModFix/>
          </a:blip>
          <a:stretch>
            <a:fillRect/>
          </a:stretch>
        </p:blipFill>
        <p:spPr>
          <a:xfrm>
            <a:off x="1907131" y="3287387"/>
            <a:ext cx="1677870" cy="1428976"/>
          </a:xfrm>
          <a:prstGeom prst="rect">
            <a:avLst/>
          </a:prstGeom>
          <a:noFill/>
          <a:ln>
            <a:noFill/>
          </a:ln>
        </p:spPr>
      </p:pic>
      <p:pic>
        <p:nvPicPr>
          <p:cNvPr id="490" name="Google Shape;490;p50"/>
          <p:cNvPicPr preferRelativeResize="0"/>
          <p:nvPr/>
        </p:nvPicPr>
        <p:blipFill>
          <a:blip r:embed="rId4">
            <a:alphaModFix/>
          </a:blip>
          <a:stretch>
            <a:fillRect/>
          </a:stretch>
        </p:blipFill>
        <p:spPr>
          <a:xfrm>
            <a:off x="4558675" y="3317975"/>
            <a:ext cx="3650627" cy="1367801"/>
          </a:xfrm>
          <a:prstGeom prst="rect">
            <a:avLst/>
          </a:prstGeom>
          <a:noFill/>
          <a:ln>
            <a:noFill/>
          </a:ln>
        </p:spPr>
      </p:pic>
      <p:sp>
        <p:nvSpPr>
          <p:cNvPr id="491" name="Google Shape;491;p50"/>
          <p:cNvSpPr txBox="1"/>
          <p:nvPr>
            <p:ph idx="1" type="subTitle"/>
          </p:nvPr>
        </p:nvSpPr>
        <p:spPr>
          <a:xfrm>
            <a:off x="1175550" y="408225"/>
            <a:ext cx="6792900" cy="95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t>Contact us + learn more:</a:t>
            </a:r>
            <a:endParaRPr sz="2800"/>
          </a:p>
          <a:p>
            <a:pPr indent="0" lvl="0" marL="0" rtl="0" algn="ctr">
              <a:spcBef>
                <a:spcPts val="0"/>
              </a:spcBef>
              <a:spcAft>
                <a:spcPts val="0"/>
              </a:spcAft>
              <a:buNone/>
            </a:pPr>
            <a:r>
              <a:rPr b="1" lang="en" sz="2800" u="sng">
                <a:solidFill>
                  <a:schemeClr val="hlink"/>
                </a:solidFill>
                <a:hlinkClick r:id="rId5"/>
              </a:rPr>
              <a:t>https://the50percent.org/</a:t>
            </a:r>
            <a:endParaRPr b="1" sz="2800"/>
          </a:p>
          <a:p>
            <a:pPr indent="0" lvl="0" marL="0" rtl="0" algn="ctr">
              <a:spcBef>
                <a:spcPts val="1000"/>
              </a:spcBef>
              <a:spcAft>
                <a:spcPts val="0"/>
              </a:spcAft>
              <a:buNone/>
            </a:pPr>
            <a:r>
              <a:rPr b="1" lang="en" sz="2200"/>
              <a:t>Facebook: </a:t>
            </a:r>
            <a:r>
              <a:rPr lang="en" sz="2200"/>
              <a:t>The 50 Percent </a:t>
            </a:r>
            <a:endParaRPr sz="2200"/>
          </a:p>
          <a:p>
            <a:pPr indent="0" lvl="0" marL="0" rtl="0" algn="ctr">
              <a:spcBef>
                <a:spcPts val="0"/>
              </a:spcBef>
              <a:spcAft>
                <a:spcPts val="0"/>
              </a:spcAft>
              <a:buNone/>
            </a:pPr>
            <a:r>
              <a:rPr b="1" lang="en" sz="2200"/>
              <a:t>Instagram: </a:t>
            </a:r>
            <a:r>
              <a:rPr lang="en" sz="2200"/>
              <a:t>@the50percentglobal</a:t>
            </a:r>
            <a:endParaRPr sz="2200"/>
          </a:p>
          <a:p>
            <a:pPr indent="0" lvl="0" marL="0" rtl="0" algn="ctr">
              <a:spcBef>
                <a:spcPts val="0"/>
              </a:spcBef>
              <a:spcAft>
                <a:spcPts val="0"/>
              </a:spcAft>
              <a:buNone/>
            </a:pPr>
            <a:r>
              <a:rPr b="1" lang="en" sz="2200"/>
              <a:t>LinkedIn:</a:t>
            </a:r>
            <a:r>
              <a:rPr lang="en" sz="2200"/>
              <a:t> The 50 Percent</a:t>
            </a:r>
            <a:endParaRPr sz="2200"/>
          </a:p>
          <a:p>
            <a:pPr indent="0" lvl="0" marL="0" rtl="0" algn="ctr">
              <a:spcBef>
                <a:spcPts val="0"/>
              </a:spcBef>
              <a:spcAft>
                <a:spcPts val="0"/>
              </a:spcAft>
              <a:buNone/>
            </a:pPr>
            <a:r>
              <a:rPr b="1" lang="en" sz="2200"/>
              <a:t>Twitter:</a:t>
            </a:r>
            <a:r>
              <a:rPr lang="en" sz="2200"/>
              <a:t> @the50percent_</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0"/>
          <p:cNvPicPr preferRelativeResize="0"/>
          <p:nvPr/>
        </p:nvPicPr>
        <p:blipFill>
          <a:blip r:embed="rId3">
            <a:alphaModFix/>
          </a:blip>
          <a:stretch>
            <a:fillRect/>
          </a:stretch>
        </p:blipFill>
        <p:spPr>
          <a:xfrm>
            <a:off x="2193225" y="299275"/>
            <a:ext cx="4459177" cy="4461877"/>
          </a:xfrm>
          <a:prstGeom prst="rect">
            <a:avLst/>
          </a:prstGeom>
          <a:noFill/>
          <a:ln>
            <a:noFill/>
          </a:ln>
        </p:spPr>
      </p:pic>
      <p:sp>
        <p:nvSpPr>
          <p:cNvPr id="223" name="Google Shape;223;p30"/>
          <p:cNvSpPr txBox="1"/>
          <p:nvPr>
            <p:ph type="title"/>
          </p:nvPr>
        </p:nvSpPr>
        <p:spPr>
          <a:xfrm>
            <a:off x="2987175" y="2437675"/>
            <a:ext cx="2916000" cy="119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Past</a:t>
            </a:r>
            <a:endParaRPr/>
          </a:p>
        </p:txBody>
      </p:sp>
      <p:sp>
        <p:nvSpPr>
          <p:cNvPr id="224" name="Google Shape;224;p30"/>
          <p:cNvSpPr txBox="1"/>
          <p:nvPr>
            <p:ph idx="2" type="title"/>
          </p:nvPr>
        </p:nvSpPr>
        <p:spPr>
          <a:xfrm>
            <a:off x="3754725" y="971753"/>
            <a:ext cx="1380900" cy="136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1"/>
          <p:cNvPicPr preferRelativeResize="0"/>
          <p:nvPr/>
        </p:nvPicPr>
        <p:blipFill rotWithShape="1">
          <a:blip r:embed="rId3">
            <a:alphaModFix/>
          </a:blip>
          <a:srcRect b="17091" l="0" r="0" t="17373"/>
          <a:stretch/>
        </p:blipFill>
        <p:spPr>
          <a:xfrm>
            <a:off x="3907200" y="3137675"/>
            <a:ext cx="2227677" cy="1788249"/>
          </a:xfrm>
          <a:prstGeom prst="rect">
            <a:avLst/>
          </a:prstGeom>
          <a:noFill/>
          <a:ln>
            <a:noFill/>
          </a:ln>
        </p:spPr>
      </p:pic>
      <p:pic>
        <p:nvPicPr>
          <p:cNvPr id="230" name="Google Shape;230;p31"/>
          <p:cNvPicPr preferRelativeResize="0"/>
          <p:nvPr/>
        </p:nvPicPr>
        <p:blipFill rotWithShape="1">
          <a:blip r:embed="rId4">
            <a:alphaModFix/>
          </a:blip>
          <a:srcRect b="19649" l="0" r="0" t="9105"/>
          <a:stretch/>
        </p:blipFill>
        <p:spPr>
          <a:xfrm>
            <a:off x="320025" y="2690398"/>
            <a:ext cx="3019051" cy="1384549"/>
          </a:xfrm>
          <a:prstGeom prst="rect">
            <a:avLst/>
          </a:prstGeom>
          <a:noFill/>
          <a:ln>
            <a:noFill/>
          </a:ln>
        </p:spPr>
      </p:pic>
      <p:sp>
        <p:nvSpPr>
          <p:cNvPr id="231" name="Google Shape;231;p31"/>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History</a:t>
            </a:r>
            <a:endParaRPr/>
          </a:p>
        </p:txBody>
      </p:sp>
      <p:sp>
        <p:nvSpPr>
          <p:cNvPr id="232" name="Google Shape;232;p31"/>
          <p:cNvSpPr txBox="1"/>
          <p:nvPr/>
        </p:nvSpPr>
        <p:spPr>
          <a:xfrm>
            <a:off x="585100" y="2946327"/>
            <a:ext cx="27216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Josefin Slab"/>
                <a:ea typeface="Josefin Slab"/>
                <a:cs typeface="Josefin Slab"/>
                <a:sym typeface="Josefin Slab"/>
              </a:rPr>
              <a:t>Youth Summit 2019</a:t>
            </a:r>
            <a:endParaRPr b="1" sz="2200">
              <a:solidFill>
                <a:schemeClr val="dk1"/>
              </a:solidFill>
              <a:latin typeface="Josefin Slab"/>
              <a:ea typeface="Josefin Slab"/>
              <a:cs typeface="Josefin Slab"/>
              <a:sym typeface="Josefin Slab"/>
            </a:endParaRPr>
          </a:p>
        </p:txBody>
      </p:sp>
      <p:sp>
        <p:nvSpPr>
          <p:cNvPr id="233" name="Google Shape;233;p31"/>
          <p:cNvSpPr txBox="1"/>
          <p:nvPr/>
        </p:nvSpPr>
        <p:spPr>
          <a:xfrm>
            <a:off x="585100" y="3379150"/>
            <a:ext cx="27216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Light"/>
                <a:ea typeface="Montserrat Light"/>
                <a:cs typeface="Montserrat Light"/>
                <a:sym typeface="Montserrat Light"/>
              </a:rPr>
              <a:t>Organized: ReimagineSA</a:t>
            </a:r>
            <a:endParaRPr>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lang="en">
                <a:solidFill>
                  <a:schemeClr val="dk1"/>
                </a:solidFill>
                <a:latin typeface="Montserrat Light"/>
                <a:ea typeface="Montserrat Light"/>
                <a:cs typeface="Montserrat Light"/>
                <a:sym typeface="Montserrat Light"/>
              </a:rPr>
              <a:t>Hosted: South Africa</a:t>
            </a:r>
            <a:endParaRPr>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a:solidFill>
                <a:schemeClr val="dk1"/>
              </a:solidFill>
              <a:latin typeface="Montserrat Light"/>
              <a:ea typeface="Montserrat Light"/>
              <a:cs typeface="Montserrat Light"/>
              <a:sym typeface="Montserrat Light"/>
            </a:endParaRPr>
          </a:p>
        </p:txBody>
      </p:sp>
      <p:sp>
        <p:nvSpPr>
          <p:cNvPr id="234" name="Google Shape;234;p31"/>
          <p:cNvSpPr txBox="1"/>
          <p:nvPr/>
        </p:nvSpPr>
        <p:spPr>
          <a:xfrm>
            <a:off x="4069398" y="3195275"/>
            <a:ext cx="2181000" cy="7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Josefin Slab"/>
                <a:ea typeface="Josefin Slab"/>
                <a:cs typeface="Josefin Slab"/>
                <a:sym typeface="Josefin Slab"/>
              </a:rPr>
              <a:t>Global Youth Summit 2020</a:t>
            </a:r>
            <a:endParaRPr b="1" sz="2200">
              <a:solidFill>
                <a:schemeClr val="dk1"/>
              </a:solidFill>
              <a:latin typeface="Josefin Slab"/>
              <a:ea typeface="Josefin Slab"/>
              <a:cs typeface="Josefin Slab"/>
              <a:sym typeface="Josefin Slab"/>
            </a:endParaRPr>
          </a:p>
        </p:txBody>
      </p:sp>
      <p:sp>
        <p:nvSpPr>
          <p:cNvPr id="235" name="Google Shape;235;p31"/>
          <p:cNvSpPr txBox="1"/>
          <p:nvPr/>
        </p:nvSpPr>
        <p:spPr>
          <a:xfrm>
            <a:off x="4069375" y="3932875"/>
            <a:ext cx="21810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Light"/>
                <a:ea typeface="Montserrat Light"/>
                <a:cs typeface="Montserrat Light"/>
                <a:sym typeface="Montserrat Light"/>
              </a:rPr>
              <a:t>Organized: Maddy + Doug </a:t>
            </a:r>
            <a:endParaRPr>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lang="en">
                <a:solidFill>
                  <a:schemeClr val="dk1"/>
                </a:solidFill>
                <a:latin typeface="Montserrat Light"/>
                <a:ea typeface="Montserrat Light"/>
                <a:cs typeface="Montserrat Light"/>
                <a:sym typeface="Montserrat Light"/>
              </a:rPr>
              <a:t>Hosted: Virtually</a:t>
            </a:r>
            <a:endParaRPr>
              <a:solidFill>
                <a:schemeClr val="dk1"/>
              </a:solidFill>
              <a:latin typeface="Montserrat Light"/>
              <a:ea typeface="Montserrat Light"/>
              <a:cs typeface="Montserrat Light"/>
              <a:sym typeface="Montserrat Light"/>
            </a:endParaRPr>
          </a:p>
        </p:txBody>
      </p:sp>
      <p:sp>
        <p:nvSpPr>
          <p:cNvPr id="236" name="Google Shape;236;p31"/>
          <p:cNvSpPr txBox="1"/>
          <p:nvPr/>
        </p:nvSpPr>
        <p:spPr>
          <a:xfrm>
            <a:off x="440750" y="4222950"/>
            <a:ext cx="2460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Building off this success, we created the...</a:t>
            </a:r>
            <a:endParaRPr>
              <a:latin typeface="Montserrat"/>
              <a:ea typeface="Montserrat"/>
              <a:cs typeface="Montserrat"/>
              <a:sym typeface="Montserrat"/>
            </a:endParaRPr>
          </a:p>
        </p:txBody>
      </p:sp>
      <p:pic>
        <p:nvPicPr>
          <p:cNvPr id="237" name="Google Shape;237;p31"/>
          <p:cNvPicPr preferRelativeResize="0"/>
          <p:nvPr/>
        </p:nvPicPr>
        <p:blipFill>
          <a:blip r:embed="rId5">
            <a:alphaModFix/>
          </a:blip>
          <a:stretch>
            <a:fillRect/>
          </a:stretch>
        </p:blipFill>
        <p:spPr>
          <a:xfrm>
            <a:off x="6414750" y="3319124"/>
            <a:ext cx="2490726" cy="1425351"/>
          </a:xfrm>
          <a:prstGeom prst="rect">
            <a:avLst/>
          </a:prstGeom>
          <a:noFill/>
          <a:ln>
            <a:noFill/>
          </a:ln>
        </p:spPr>
      </p:pic>
      <p:sp>
        <p:nvSpPr>
          <p:cNvPr id="238" name="Google Shape;238;p31"/>
          <p:cNvSpPr/>
          <p:nvPr/>
        </p:nvSpPr>
        <p:spPr>
          <a:xfrm rot="-5400000">
            <a:off x="6065132" y="3054649"/>
            <a:ext cx="664769" cy="583133"/>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6D1AB">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 name="Google Shape;239;p31"/>
          <p:cNvPicPr preferRelativeResize="0"/>
          <p:nvPr/>
        </p:nvPicPr>
        <p:blipFill>
          <a:blip r:embed="rId6">
            <a:alphaModFix/>
          </a:blip>
          <a:stretch>
            <a:fillRect/>
          </a:stretch>
        </p:blipFill>
        <p:spPr>
          <a:xfrm>
            <a:off x="787825" y="1258025"/>
            <a:ext cx="2083456" cy="1384549"/>
          </a:xfrm>
          <a:prstGeom prst="rect">
            <a:avLst/>
          </a:prstGeom>
          <a:noFill/>
          <a:ln>
            <a:noFill/>
          </a:ln>
        </p:spPr>
      </p:pic>
      <p:sp>
        <p:nvSpPr>
          <p:cNvPr id="240" name="Google Shape;240;p31"/>
          <p:cNvSpPr/>
          <p:nvPr/>
        </p:nvSpPr>
        <p:spPr>
          <a:xfrm rot="-1339799">
            <a:off x="2960633" y="4190139"/>
            <a:ext cx="727578" cy="614012"/>
          </a:xfrm>
          <a:custGeom>
            <a:rect b="b" l="l" r="r" t="t"/>
            <a:pathLst>
              <a:path extrusionOk="0" h="1848" w="2439">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1"/>
          <p:cNvSpPr/>
          <p:nvPr/>
        </p:nvSpPr>
        <p:spPr>
          <a:xfrm rot="-6101154">
            <a:off x="617744" y="1057458"/>
            <a:ext cx="394446" cy="463382"/>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1"/>
          <p:cNvSpPr/>
          <p:nvPr/>
        </p:nvSpPr>
        <p:spPr>
          <a:xfrm rot="-6101154">
            <a:off x="2684294" y="2340058"/>
            <a:ext cx="394446" cy="463382"/>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1"/>
          <p:cNvSpPr/>
          <p:nvPr/>
        </p:nvSpPr>
        <p:spPr>
          <a:xfrm rot="-5400000">
            <a:off x="8520057" y="4450349"/>
            <a:ext cx="664769" cy="583133"/>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6D1AB">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4" name="Google Shape;244;p31"/>
          <p:cNvGrpSpPr/>
          <p:nvPr/>
        </p:nvGrpSpPr>
        <p:grpSpPr>
          <a:xfrm>
            <a:off x="3339076" y="519901"/>
            <a:ext cx="5462176" cy="2493929"/>
            <a:chOff x="233350" y="949250"/>
            <a:chExt cx="7137300" cy="3802300"/>
          </a:xfrm>
        </p:grpSpPr>
        <p:sp>
          <p:nvSpPr>
            <p:cNvPr id="245" name="Google Shape;245;p31"/>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1"/>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1"/>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1"/>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1"/>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1"/>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1"/>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1"/>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1"/>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1"/>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1"/>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1"/>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1"/>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1"/>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1"/>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1"/>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1"/>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1"/>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1"/>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1"/>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1"/>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1"/>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1"/>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1"/>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1"/>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1"/>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1"/>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1"/>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1"/>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1"/>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1"/>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1"/>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1"/>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1"/>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1"/>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1"/>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1"/>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1"/>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1"/>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1"/>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1"/>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1"/>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1"/>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1"/>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1"/>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1"/>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1"/>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31"/>
          <p:cNvSpPr/>
          <p:nvPr/>
        </p:nvSpPr>
        <p:spPr>
          <a:xfrm>
            <a:off x="6019564" y="2247200"/>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chemeClr val="accent2"/>
          </a:solidFill>
          <a:ln cap="flat" cmpd="sng" w="9525">
            <a:solidFill>
              <a:srgbClr val="2121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2"/>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We Learned from the Summit</a:t>
            </a:r>
            <a:endParaRPr/>
          </a:p>
        </p:txBody>
      </p:sp>
      <p:sp>
        <p:nvSpPr>
          <p:cNvPr id="302" name="Google Shape;302;p32"/>
          <p:cNvSpPr txBox="1"/>
          <p:nvPr>
            <p:ph idx="5" type="subTitle"/>
          </p:nvPr>
        </p:nvSpPr>
        <p:spPr>
          <a:xfrm>
            <a:off x="3720450" y="1201510"/>
            <a:ext cx="1703100" cy="78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Josefin Slab"/>
                <a:ea typeface="Josefin Slab"/>
                <a:cs typeface="Josefin Slab"/>
                <a:sym typeface="Josefin Slab"/>
              </a:rPr>
              <a:t>ALL youth need a voice</a:t>
            </a:r>
            <a:endParaRPr b="1">
              <a:latin typeface="Josefin Slab"/>
              <a:ea typeface="Josefin Slab"/>
              <a:cs typeface="Josefin Slab"/>
              <a:sym typeface="Josefin Slab"/>
            </a:endParaRPr>
          </a:p>
        </p:txBody>
      </p:sp>
      <p:sp>
        <p:nvSpPr>
          <p:cNvPr id="303" name="Google Shape;303;p32"/>
          <p:cNvSpPr txBox="1"/>
          <p:nvPr>
            <p:ph idx="6" type="subTitle"/>
          </p:nvPr>
        </p:nvSpPr>
        <p:spPr>
          <a:xfrm>
            <a:off x="2157750" y="1981500"/>
            <a:ext cx="4828500" cy="64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Too many youth-focused programs select the “top 1%” of youth to participate</a:t>
            </a:r>
            <a:endParaRPr/>
          </a:p>
        </p:txBody>
      </p:sp>
      <p:sp>
        <p:nvSpPr>
          <p:cNvPr id="304" name="Google Shape;304;p32"/>
          <p:cNvSpPr txBox="1"/>
          <p:nvPr>
            <p:ph idx="3" type="subTitle"/>
          </p:nvPr>
        </p:nvSpPr>
        <p:spPr>
          <a:xfrm>
            <a:off x="1282950" y="2826750"/>
            <a:ext cx="2612700" cy="9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Josefin Slab"/>
                <a:ea typeface="Josefin Slab"/>
                <a:cs typeface="Josefin Slab"/>
                <a:sym typeface="Josefin Slab"/>
              </a:rPr>
              <a:t>There needs to be lasting support</a:t>
            </a:r>
            <a:endParaRPr b="1">
              <a:latin typeface="Josefin Slab"/>
              <a:ea typeface="Josefin Slab"/>
              <a:cs typeface="Josefin Slab"/>
              <a:sym typeface="Josefin Slab"/>
            </a:endParaRPr>
          </a:p>
        </p:txBody>
      </p:sp>
      <p:sp>
        <p:nvSpPr>
          <p:cNvPr id="305" name="Google Shape;305;p32"/>
          <p:cNvSpPr txBox="1"/>
          <p:nvPr>
            <p:ph idx="1" type="subTitle"/>
          </p:nvPr>
        </p:nvSpPr>
        <p:spPr>
          <a:xfrm>
            <a:off x="5120175" y="2826750"/>
            <a:ext cx="3347400" cy="9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Josefin Slab"/>
                <a:ea typeface="Josefin Slab"/>
                <a:cs typeface="Josefin Slab"/>
                <a:sym typeface="Josefin Slab"/>
              </a:rPr>
              <a:t>Youth must be integrated into conversations</a:t>
            </a:r>
            <a:endParaRPr b="1">
              <a:latin typeface="Josefin Slab"/>
              <a:ea typeface="Josefin Slab"/>
              <a:cs typeface="Josefin Slab"/>
              <a:sym typeface="Josefin Slab"/>
            </a:endParaRPr>
          </a:p>
        </p:txBody>
      </p:sp>
      <p:sp>
        <p:nvSpPr>
          <p:cNvPr id="306" name="Google Shape;306;p32"/>
          <p:cNvSpPr txBox="1"/>
          <p:nvPr>
            <p:ph idx="4" type="subTitle"/>
          </p:nvPr>
        </p:nvSpPr>
        <p:spPr>
          <a:xfrm>
            <a:off x="1022400" y="3673850"/>
            <a:ext cx="3133800" cy="11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 youth to take meaningful action, they need to have sustained mentorship and spaces for collaboration</a:t>
            </a:r>
            <a:endParaRPr/>
          </a:p>
        </p:txBody>
      </p:sp>
      <p:sp>
        <p:nvSpPr>
          <p:cNvPr id="307" name="Google Shape;307;p32"/>
          <p:cNvSpPr txBox="1"/>
          <p:nvPr>
            <p:ph idx="4" type="subTitle"/>
          </p:nvPr>
        </p:nvSpPr>
        <p:spPr>
          <a:xfrm>
            <a:off x="5226975" y="3673850"/>
            <a:ext cx="3133800" cy="11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Many spaces seek the “token” youth voice, whereas youth should be seen as valuable contributors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3"/>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Two ‘Pathways’ of Youth Engagement Programs</a:t>
            </a:r>
            <a:endParaRPr sz="3200"/>
          </a:p>
        </p:txBody>
      </p:sp>
      <p:pic>
        <p:nvPicPr>
          <p:cNvPr id="313" name="Google Shape;313;p33"/>
          <p:cNvPicPr preferRelativeResize="0"/>
          <p:nvPr/>
        </p:nvPicPr>
        <p:blipFill rotWithShape="1">
          <a:blip r:embed="rId3">
            <a:alphaModFix/>
          </a:blip>
          <a:srcRect b="26219" l="7811" r="4414" t="30428"/>
          <a:stretch/>
        </p:blipFill>
        <p:spPr>
          <a:xfrm>
            <a:off x="4808063" y="1412425"/>
            <a:ext cx="3319374" cy="3813902"/>
          </a:xfrm>
          <a:prstGeom prst="rect">
            <a:avLst/>
          </a:prstGeom>
          <a:noFill/>
          <a:ln>
            <a:noFill/>
          </a:ln>
        </p:spPr>
      </p:pic>
      <p:pic>
        <p:nvPicPr>
          <p:cNvPr id="314" name="Google Shape;314;p33"/>
          <p:cNvPicPr preferRelativeResize="0"/>
          <p:nvPr/>
        </p:nvPicPr>
        <p:blipFill>
          <a:blip r:embed="rId4">
            <a:alphaModFix/>
          </a:blip>
          <a:stretch>
            <a:fillRect/>
          </a:stretch>
        </p:blipFill>
        <p:spPr>
          <a:xfrm>
            <a:off x="893013" y="1225825"/>
            <a:ext cx="3444700" cy="3755576"/>
          </a:xfrm>
          <a:prstGeom prst="rect">
            <a:avLst/>
          </a:prstGeom>
          <a:noFill/>
          <a:ln>
            <a:noFill/>
          </a:ln>
        </p:spPr>
      </p:pic>
      <p:sp>
        <p:nvSpPr>
          <p:cNvPr id="315" name="Google Shape;315;p33"/>
          <p:cNvSpPr txBox="1"/>
          <p:nvPr>
            <p:ph idx="4" type="subTitle"/>
          </p:nvPr>
        </p:nvSpPr>
        <p:spPr>
          <a:xfrm>
            <a:off x="4956900" y="2053925"/>
            <a:ext cx="2904300" cy="266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t>Grassroots, stand on the streets/protesting activism, little focus on developing skills, anyone can be involved, traditional “activism” emphasis</a:t>
            </a:r>
            <a:endParaRPr sz="1500"/>
          </a:p>
          <a:p>
            <a:pPr indent="0" lvl="0" marL="0" rtl="0" algn="ctr">
              <a:spcBef>
                <a:spcPts val="0"/>
              </a:spcBef>
              <a:spcAft>
                <a:spcPts val="0"/>
              </a:spcAft>
              <a:buNone/>
            </a:pPr>
            <a:r>
              <a:t/>
            </a:r>
            <a:endParaRPr sz="1500"/>
          </a:p>
          <a:p>
            <a:pPr indent="0" lvl="0" marL="0" rtl="0" algn="ctr">
              <a:spcBef>
                <a:spcPts val="0"/>
              </a:spcBef>
              <a:spcAft>
                <a:spcPts val="0"/>
              </a:spcAft>
              <a:buNone/>
            </a:pPr>
            <a:r>
              <a:rPr lang="en" sz="1500"/>
              <a:t>Example: </a:t>
            </a:r>
            <a:endParaRPr sz="1500"/>
          </a:p>
          <a:p>
            <a:pPr indent="0" lvl="0" marL="0" rtl="0" algn="ctr">
              <a:spcBef>
                <a:spcPts val="0"/>
              </a:spcBef>
              <a:spcAft>
                <a:spcPts val="0"/>
              </a:spcAft>
              <a:buNone/>
            </a:pPr>
            <a:r>
              <a:rPr lang="en" sz="1500"/>
              <a:t>Fridays for Future</a:t>
            </a:r>
            <a:endParaRPr sz="1500"/>
          </a:p>
        </p:txBody>
      </p:sp>
      <p:sp>
        <p:nvSpPr>
          <p:cNvPr id="316" name="Google Shape;316;p33"/>
          <p:cNvSpPr txBox="1"/>
          <p:nvPr>
            <p:ph idx="6" type="subTitle"/>
          </p:nvPr>
        </p:nvSpPr>
        <p:spPr>
          <a:xfrm>
            <a:off x="1250825" y="2077225"/>
            <a:ext cx="2729100" cy="248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t>Structured, focus on top representation of youth, highly-educated, </a:t>
            </a:r>
            <a:r>
              <a:rPr lang="en" sz="1500"/>
              <a:t>privileged</a:t>
            </a:r>
            <a:r>
              <a:rPr lang="en" sz="1500"/>
              <a:t>, focus on skill development and capacity building</a:t>
            </a:r>
            <a:endParaRPr sz="1500"/>
          </a:p>
          <a:p>
            <a:pPr indent="0" lvl="0" marL="0" rtl="0" algn="ctr">
              <a:spcBef>
                <a:spcPts val="0"/>
              </a:spcBef>
              <a:spcAft>
                <a:spcPts val="0"/>
              </a:spcAft>
              <a:buNone/>
            </a:pPr>
            <a:r>
              <a:t/>
            </a:r>
            <a:endParaRPr sz="1500"/>
          </a:p>
          <a:p>
            <a:pPr indent="0" lvl="0" marL="0" rtl="0" algn="ctr">
              <a:spcBef>
                <a:spcPts val="0"/>
              </a:spcBef>
              <a:spcAft>
                <a:spcPts val="0"/>
              </a:spcAft>
              <a:buNone/>
            </a:pPr>
            <a:r>
              <a:rPr lang="en" sz="1500"/>
              <a:t>Example: </a:t>
            </a:r>
            <a:endParaRPr sz="1500"/>
          </a:p>
          <a:p>
            <a:pPr indent="0" lvl="0" marL="0" rtl="0" algn="ctr">
              <a:spcBef>
                <a:spcPts val="0"/>
              </a:spcBef>
              <a:spcAft>
                <a:spcPts val="0"/>
              </a:spcAft>
              <a:buNone/>
            </a:pPr>
            <a:r>
              <a:rPr lang="en" sz="1500"/>
              <a:t>UN Youth Delegate Program</a:t>
            </a:r>
            <a:endParaRPr sz="1500"/>
          </a:p>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4"/>
          <p:cNvPicPr preferRelativeResize="0"/>
          <p:nvPr/>
        </p:nvPicPr>
        <p:blipFill>
          <a:blip r:embed="rId3">
            <a:alphaModFix/>
          </a:blip>
          <a:stretch>
            <a:fillRect/>
          </a:stretch>
        </p:blipFill>
        <p:spPr>
          <a:xfrm>
            <a:off x="2193225" y="299275"/>
            <a:ext cx="4459177" cy="4461877"/>
          </a:xfrm>
          <a:prstGeom prst="rect">
            <a:avLst/>
          </a:prstGeom>
          <a:noFill/>
          <a:ln>
            <a:noFill/>
          </a:ln>
        </p:spPr>
      </p:pic>
      <p:sp>
        <p:nvSpPr>
          <p:cNvPr id="322" name="Google Shape;322;p34"/>
          <p:cNvSpPr txBox="1"/>
          <p:nvPr>
            <p:ph type="title"/>
          </p:nvPr>
        </p:nvSpPr>
        <p:spPr>
          <a:xfrm>
            <a:off x="3032375" y="2437675"/>
            <a:ext cx="2916000" cy="119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Piloting</a:t>
            </a:r>
            <a:endParaRPr/>
          </a:p>
        </p:txBody>
      </p:sp>
      <p:sp>
        <p:nvSpPr>
          <p:cNvPr id="323" name="Google Shape;323;p34"/>
          <p:cNvSpPr txBox="1"/>
          <p:nvPr>
            <p:ph idx="2" type="title"/>
          </p:nvPr>
        </p:nvSpPr>
        <p:spPr>
          <a:xfrm>
            <a:off x="3627275" y="971750"/>
            <a:ext cx="1726200" cy="136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5"/>
          <p:cNvSpPr txBox="1"/>
          <p:nvPr>
            <p:ph type="title"/>
          </p:nvPr>
        </p:nvSpPr>
        <p:spPr>
          <a:xfrm>
            <a:off x="787825" y="351800"/>
            <a:ext cx="74448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 S</a:t>
            </a:r>
            <a:r>
              <a:rPr lang="en"/>
              <a:t>uccessful </a:t>
            </a:r>
            <a:r>
              <a:rPr lang="en"/>
              <a:t>Pilot Elements</a:t>
            </a:r>
            <a:endParaRPr sz="2200"/>
          </a:p>
          <a:p>
            <a:pPr indent="0" lvl="0" marL="0" rtl="0" algn="l">
              <a:spcBef>
                <a:spcPts val="0"/>
              </a:spcBef>
              <a:spcAft>
                <a:spcPts val="0"/>
              </a:spcAft>
              <a:buNone/>
            </a:pPr>
            <a:r>
              <a:rPr lang="en" sz="2200"/>
              <a:t>Fail Fast, &amp; Often</a:t>
            </a:r>
            <a:endParaRPr sz="2200"/>
          </a:p>
        </p:txBody>
      </p:sp>
      <p:sp>
        <p:nvSpPr>
          <p:cNvPr id="329" name="Google Shape;329;p35"/>
          <p:cNvSpPr txBox="1"/>
          <p:nvPr/>
        </p:nvSpPr>
        <p:spPr>
          <a:xfrm>
            <a:off x="787825" y="1643200"/>
            <a:ext cx="77676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dk1"/>
                </a:solidFill>
                <a:latin typeface="Montserrat"/>
                <a:ea typeface="Montserrat"/>
                <a:cs typeface="Montserrat"/>
                <a:sym typeface="Montserrat"/>
              </a:rPr>
              <a:t>Since the launch of The 50 Percent (formally Global Youth Engagement Program) in 2020, our youth team has launched a series of pilots, </a:t>
            </a:r>
            <a:r>
              <a:rPr lang="en" sz="2000">
                <a:solidFill>
                  <a:schemeClr val="dk1"/>
                </a:solidFill>
                <a:latin typeface="Montserrat"/>
                <a:ea typeface="Montserrat"/>
                <a:cs typeface="Montserrat"/>
                <a:sym typeface="Montserrat"/>
              </a:rPr>
              <a:t>yielding</a:t>
            </a:r>
            <a:r>
              <a:rPr lang="en" sz="2000">
                <a:solidFill>
                  <a:schemeClr val="dk1"/>
                </a:solidFill>
                <a:latin typeface="Montserrat"/>
                <a:ea typeface="Montserrat"/>
                <a:cs typeface="Montserrat"/>
                <a:sym typeface="Montserrat"/>
              </a:rPr>
              <a:t> four successful program elements:</a:t>
            </a:r>
            <a:endParaRPr sz="2000">
              <a:solidFill>
                <a:schemeClr val="dk1"/>
              </a:solidFill>
              <a:latin typeface="Montserrat"/>
              <a:ea typeface="Montserrat"/>
              <a:cs typeface="Montserrat"/>
              <a:sym typeface="Montserrat"/>
            </a:endParaRPr>
          </a:p>
        </p:txBody>
      </p:sp>
      <p:sp>
        <p:nvSpPr>
          <p:cNvPr id="330" name="Google Shape;330;p35"/>
          <p:cNvSpPr txBox="1"/>
          <p:nvPr>
            <p:ph idx="4294967295" type="title"/>
          </p:nvPr>
        </p:nvSpPr>
        <p:spPr>
          <a:xfrm>
            <a:off x="948950" y="3116925"/>
            <a:ext cx="6824400" cy="1353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Community </a:t>
            </a:r>
            <a:r>
              <a:rPr lang="en" sz="2000"/>
              <a:t>building</a:t>
            </a:r>
            <a:r>
              <a:rPr lang="en" sz="2000"/>
              <a:t> </a:t>
            </a:r>
            <a:r>
              <a:rPr lang="en" sz="2000"/>
              <a:t>activities</a:t>
            </a:r>
            <a:r>
              <a:rPr lang="en" sz="2000"/>
              <a:t> for Associate Members;</a:t>
            </a:r>
            <a:endParaRPr sz="2000"/>
          </a:p>
          <a:p>
            <a:pPr indent="-355600" lvl="0" marL="457200" rtl="0" algn="l">
              <a:spcBef>
                <a:spcPts val="0"/>
              </a:spcBef>
              <a:spcAft>
                <a:spcPts val="0"/>
              </a:spcAft>
              <a:buSzPts val="2000"/>
              <a:buChar char="●"/>
            </a:pPr>
            <a:r>
              <a:rPr lang="en" sz="2000"/>
              <a:t>Listening Sessions;</a:t>
            </a:r>
            <a:endParaRPr sz="2000"/>
          </a:p>
          <a:p>
            <a:pPr indent="-355600" lvl="0" marL="457200" rtl="0" algn="l">
              <a:spcBef>
                <a:spcPts val="0"/>
              </a:spcBef>
              <a:spcAft>
                <a:spcPts val="0"/>
              </a:spcAft>
              <a:buSzPts val="2000"/>
              <a:buChar char="●"/>
            </a:pPr>
            <a:r>
              <a:rPr lang="en" sz="2000"/>
              <a:t>Online Magazine; and</a:t>
            </a:r>
            <a:endParaRPr sz="2000"/>
          </a:p>
          <a:p>
            <a:pPr indent="-355600" lvl="0" marL="457200" rtl="0" algn="l">
              <a:spcBef>
                <a:spcPts val="0"/>
              </a:spcBef>
              <a:spcAft>
                <a:spcPts val="0"/>
              </a:spcAft>
              <a:buSzPts val="2000"/>
              <a:buChar char="●"/>
            </a:pPr>
            <a:r>
              <a:rPr lang="en" sz="2000"/>
              <a:t>Psychological Mastery Program</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6"/>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tercolor Sticky Notes MK Plan by Slidesgo">
  <a:themeElements>
    <a:clrScheme name="Simple Light">
      <a:dk1>
        <a:srgbClr val="434343"/>
      </a:dk1>
      <a:lt1>
        <a:srgbClr val="FFFFFF"/>
      </a:lt1>
      <a:dk2>
        <a:srgbClr val="F3E0CC"/>
      </a:dk2>
      <a:lt2>
        <a:srgbClr val="FDE9D5"/>
      </a:lt2>
      <a:accent1>
        <a:srgbClr val="D6EBEC"/>
      </a:accent1>
      <a:accent2>
        <a:srgbClr val="D6EBEC"/>
      </a:accent2>
      <a:accent3>
        <a:srgbClr val="D9F1EF"/>
      </a:accent3>
      <a:accent4>
        <a:srgbClr val="B7E5E5"/>
      </a:accent4>
      <a:accent5>
        <a:srgbClr val="F6E5AF"/>
      </a:accent5>
      <a:accent6>
        <a:srgbClr val="F6EBC9"/>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