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60" r:id="rId5"/>
    <p:sldId id="262" r:id="rId6"/>
    <p:sldId id="263" r:id="rId7"/>
    <p:sldId id="261" r:id="rId8"/>
    <p:sldId id="258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9CAC-7530-40CF-9A2B-0DDA611A9757}" type="datetimeFigureOut">
              <a:rPr lang="fi-FI" smtClean="0"/>
              <a:t>26.1.2022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3CB98-01A1-4C30-A01E-8129281773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895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9CAC-7530-40CF-9A2B-0DDA611A9757}" type="datetimeFigureOut">
              <a:rPr lang="fi-FI" smtClean="0"/>
              <a:t>26.1.2022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3CB98-01A1-4C30-A01E-8129281773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0346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9CAC-7530-40CF-9A2B-0DDA611A9757}" type="datetimeFigureOut">
              <a:rPr lang="fi-FI" smtClean="0"/>
              <a:t>26.1.2022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3CB98-01A1-4C30-A01E-8129281773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9253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4466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6985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5156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9480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9702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9083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1485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5100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9CAC-7530-40CF-9A2B-0DDA611A9757}" type="datetimeFigureOut">
              <a:rPr lang="fi-FI" smtClean="0"/>
              <a:t>26.1.2022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3CB98-01A1-4C30-A01E-8129281773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98040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531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1138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9CAC-7530-40CF-9A2B-0DDA611A9757}" type="datetimeFigureOut">
              <a:rPr lang="fi-FI" smtClean="0"/>
              <a:t>26.1.2022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3CB98-01A1-4C30-A01E-8129281773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2998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9CAC-7530-40CF-9A2B-0DDA611A9757}" type="datetimeFigureOut">
              <a:rPr lang="fi-FI" smtClean="0"/>
              <a:t>26.1.2022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3CB98-01A1-4C30-A01E-8129281773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987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9CAC-7530-40CF-9A2B-0DDA611A9757}" type="datetimeFigureOut">
              <a:rPr lang="fi-FI" smtClean="0"/>
              <a:t>26.1.2022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3CB98-01A1-4C30-A01E-8129281773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9581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9CAC-7530-40CF-9A2B-0DDA611A9757}" type="datetimeFigureOut">
              <a:rPr lang="fi-FI" smtClean="0"/>
              <a:t>26.1.2022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3CB98-01A1-4C30-A01E-8129281773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219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9CAC-7530-40CF-9A2B-0DDA611A9757}" type="datetimeFigureOut">
              <a:rPr lang="fi-FI" smtClean="0"/>
              <a:t>26.1.2022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3CB98-01A1-4C30-A01E-8129281773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929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9CAC-7530-40CF-9A2B-0DDA611A9757}" type="datetimeFigureOut">
              <a:rPr lang="fi-FI" smtClean="0"/>
              <a:t>26.1.2022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3CB98-01A1-4C30-A01E-8129281773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135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A9CAC-7530-40CF-9A2B-0DDA611A9757}" type="datetimeFigureOut">
              <a:rPr lang="fi-FI" smtClean="0"/>
              <a:t>26.1.2022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3CB98-01A1-4C30-A01E-8129281773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828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AA9CAC-7530-40CF-9A2B-0DDA611A9757}" type="datetimeFigureOut">
              <a:rPr lang="fi-FI" smtClean="0"/>
              <a:t>26.1.2022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3CB98-01A1-4C30-A01E-81292817738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81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37969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direct.com/science/article/pii/S2214629621003327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2904981"/>
            <a:ext cx="9144000" cy="2387600"/>
          </a:xfrm>
        </p:spPr>
        <p:txBody>
          <a:bodyPr/>
          <a:lstStyle/>
          <a:p>
            <a:r>
              <a:rPr lang="fi-FI" b="1" dirty="0" err="1" smtClean="0"/>
              <a:t>The</a:t>
            </a:r>
            <a:r>
              <a:rPr lang="fi-FI" b="1" dirty="0" smtClean="0"/>
              <a:t> </a:t>
            </a:r>
            <a:r>
              <a:rPr lang="fi-FI" b="1" dirty="0" err="1" smtClean="0"/>
              <a:t>thinking</a:t>
            </a:r>
            <a:r>
              <a:rPr lang="fi-FI" b="1" dirty="0" smtClean="0"/>
              <a:t> </a:t>
            </a:r>
            <a:r>
              <a:rPr lang="fi-FI" b="1" dirty="0" err="1" smtClean="0"/>
              <a:t>behind</a:t>
            </a:r>
            <a:r>
              <a:rPr lang="fi-FI" b="1" dirty="0" smtClean="0"/>
              <a:t> </a:t>
            </a:r>
            <a:r>
              <a:rPr lang="fi-FI" b="1" dirty="0" err="1"/>
              <a:t>T</a:t>
            </a:r>
            <a:r>
              <a:rPr lang="fi-FI" b="1" dirty="0" err="1" smtClean="0"/>
              <a:t>he</a:t>
            </a:r>
            <a:r>
              <a:rPr lang="fi-FI" b="1" dirty="0" smtClean="0"/>
              <a:t> Club of Rome</a:t>
            </a:r>
            <a:endParaRPr lang="fi-FI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5892800"/>
            <a:ext cx="9144000" cy="685800"/>
          </a:xfrm>
        </p:spPr>
        <p:txBody>
          <a:bodyPr>
            <a:normAutofit fontScale="85000" lnSpcReduction="20000"/>
          </a:bodyPr>
          <a:lstStyle/>
          <a:p>
            <a:r>
              <a:rPr lang="fi-FI" dirty="0" smtClean="0"/>
              <a:t>Tapio Ojanen, </a:t>
            </a:r>
            <a:r>
              <a:rPr lang="fi-FI" dirty="0" err="1" smtClean="0"/>
              <a:t>chair</a:t>
            </a:r>
            <a:r>
              <a:rPr lang="fi-FI" dirty="0" smtClean="0"/>
              <a:t> of </a:t>
            </a:r>
            <a:r>
              <a:rPr lang="fi-FI" dirty="0" err="1" smtClean="0"/>
              <a:t>FiCoR</a:t>
            </a:r>
            <a:endParaRPr lang="fi-FI" dirty="0" smtClean="0"/>
          </a:p>
          <a:p>
            <a:r>
              <a:rPr lang="fi-FI" dirty="0" smtClean="0"/>
              <a:t>27.1.2022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3165051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0545" y="5393112"/>
            <a:ext cx="2401455" cy="146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0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82180" cy="1325563"/>
          </a:xfrm>
        </p:spPr>
        <p:txBody>
          <a:bodyPr/>
          <a:lstStyle/>
          <a:p>
            <a:r>
              <a:rPr lang="fi-FI" b="1" dirty="0" err="1" smtClean="0"/>
              <a:t>What</a:t>
            </a:r>
            <a:r>
              <a:rPr lang="fi-FI" b="1" dirty="0" smtClean="0"/>
              <a:t> is </a:t>
            </a:r>
            <a:r>
              <a:rPr lang="fi-FI" b="1" dirty="0" err="1" smtClean="0"/>
              <a:t>The</a:t>
            </a:r>
            <a:r>
              <a:rPr lang="fi-FI" b="1" dirty="0" smtClean="0"/>
              <a:t> Club of Rome?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263073" y="2623127"/>
            <a:ext cx="9312564" cy="2355273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0" dirty="0" smtClean="0">
                <a:solidFill>
                  <a:srgbClr val="202124"/>
                </a:solidFill>
                <a:effectLst/>
                <a:latin typeface="Calisto MT" panose="02040603050505030304" pitchFamily="18" charset="0"/>
              </a:rPr>
              <a:t>“The Club of Rome is a platform of diverse thought leaders who identify </a:t>
            </a:r>
            <a:r>
              <a:rPr lang="en-US" sz="3200" dirty="0" smtClean="0">
                <a:solidFill>
                  <a:srgbClr val="202124"/>
                </a:solidFill>
                <a:effectLst/>
                <a:latin typeface="Calisto MT" panose="02040603050505030304" pitchFamily="18" charset="0"/>
              </a:rPr>
              <a:t>holistic solutions </a:t>
            </a:r>
            <a:r>
              <a:rPr lang="en-US" sz="3200" b="0" dirty="0" smtClean="0">
                <a:solidFill>
                  <a:srgbClr val="202124"/>
                </a:solidFill>
                <a:effectLst/>
                <a:latin typeface="Calisto MT" panose="02040603050505030304" pitchFamily="18" charset="0"/>
              </a:rPr>
              <a:t>to complex global issues and promote policy initiatives and action to enable humanity to emerge from multiple planetary emergencies.”</a:t>
            </a:r>
            <a:endParaRPr lang="fi-FI" sz="3200" dirty="0">
              <a:latin typeface="Calisto MT" panose="02040603050505030304" pitchFamily="18" charset="0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380" y="0"/>
            <a:ext cx="2771620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7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18836" y="236032"/>
            <a:ext cx="9273309" cy="1325563"/>
          </a:xfrm>
        </p:spPr>
        <p:txBody>
          <a:bodyPr>
            <a:normAutofit/>
          </a:bodyPr>
          <a:lstStyle/>
          <a:p>
            <a:r>
              <a:rPr lang="fi-FI" sz="4000" b="1" dirty="0" err="1" smtClean="0"/>
              <a:t>The</a:t>
            </a:r>
            <a:r>
              <a:rPr lang="fi-FI" sz="4000" b="1" dirty="0" smtClean="0"/>
              <a:t> </a:t>
            </a:r>
            <a:r>
              <a:rPr lang="fi-FI" sz="4000" b="1" dirty="0" err="1" smtClean="0"/>
              <a:t>Limits</a:t>
            </a:r>
            <a:r>
              <a:rPr lang="fi-FI" sz="4000" b="1" dirty="0" smtClean="0"/>
              <a:t> to </a:t>
            </a:r>
            <a:r>
              <a:rPr lang="fi-FI" sz="4000" b="1" dirty="0" err="1" smtClean="0"/>
              <a:t>Growth</a:t>
            </a:r>
            <a:r>
              <a:rPr lang="fi-FI" sz="4000" b="1" dirty="0" smtClean="0"/>
              <a:t> 50 </a:t>
            </a:r>
            <a:r>
              <a:rPr lang="fi-FI" sz="4000" b="1" dirty="0" err="1" smtClean="0"/>
              <a:t>year</a:t>
            </a:r>
            <a:r>
              <a:rPr lang="fi-FI" sz="4000" b="1" dirty="0" smtClean="0"/>
              <a:t> </a:t>
            </a:r>
            <a:r>
              <a:rPr lang="fi-FI" sz="4000" b="1" dirty="0" err="1" smtClean="0"/>
              <a:t>anniversary</a:t>
            </a:r>
            <a:endParaRPr lang="fi-FI" sz="4000" b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380" y="0"/>
            <a:ext cx="2771620" cy="1690688"/>
          </a:xfrm>
          <a:prstGeom prst="rect">
            <a:avLst/>
          </a:prstGeom>
        </p:spPr>
      </p:pic>
      <p:pic>
        <p:nvPicPr>
          <p:cNvPr id="2050" name="Picture 2" descr="https://upload.wikimedia.org/wikipedia/commons/thumb/b/be/Limits-to-growth-figure-35.svg/1024px-Limits-to-growth-figure-35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420" y="1948873"/>
            <a:ext cx="4533770" cy="461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9780330241694: The Limits to Growth: A Report for the Club of Rome&amp;#39;s  Project on the Predicament of Mankind - AbeBooks - Meadows, D.H.: 03302416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47" y="1690688"/>
            <a:ext cx="31337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058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380" y="0"/>
            <a:ext cx="2771620" cy="1690688"/>
          </a:xfrm>
          <a:prstGeom prst="rect">
            <a:avLst/>
          </a:prstGeom>
        </p:spPr>
      </p:pic>
      <p:pic>
        <p:nvPicPr>
          <p:cNvPr id="1026" name="Picture 2" descr="https://ars.els-cdn.com/content/image/1-s2.0-S2214629621003327-gr1_l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66179"/>
            <a:ext cx="9677400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1976583" y="6488668"/>
            <a:ext cx="10215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T.W. Murphy et al. 2021: </a:t>
            </a:r>
            <a:r>
              <a:rPr lang="en-US" dirty="0" smtClean="0">
                <a:hlinkClick r:id="rId4"/>
              </a:rPr>
              <a:t>Modernity is incompatible with planetary limits: Developing a PLAN for the future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179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EDD13-23EB-4A5F-96F5-9AF9C5E1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41" y="430333"/>
            <a:ext cx="10515600" cy="703489"/>
          </a:xfrm>
        </p:spPr>
        <p:txBody>
          <a:bodyPr/>
          <a:lstStyle/>
          <a:p>
            <a:r>
              <a:rPr lang="de-DE" dirty="0"/>
              <a:t>The Club of Rome </a:t>
            </a:r>
            <a:r>
              <a:rPr lang="de-DE"/>
              <a:t>– Impact Hubs</a:t>
            </a:r>
            <a:endParaRPr lang="de-CH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6B57EF-4EB0-429E-9613-DABCBC734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41" y="1250024"/>
            <a:ext cx="6790225" cy="29773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DAD447-AF3E-4488-BF5A-FA4DFFED3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40" y="4343580"/>
            <a:ext cx="6790225" cy="24560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6728971-CD2D-41F9-88BB-172159085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080" y="2958085"/>
            <a:ext cx="4572793" cy="2770989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380" y="0"/>
            <a:ext cx="2771620" cy="169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130676"/>
            <a:ext cx="8582180" cy="1325563"/>
          </a:xfrm>
        </p:spPr>
        <p:txBody>
          <a:bodyPr/>
          <a:lstStyle/>
          <a:p>
            <a:r>
              <a:rPr lang="fi-FI" b="1" dirty="0" err="1" smtClean="0"/>
              <a:t>Reports</a:t>
            </a:r>
            <a:r>
              <a:rPr lang="fi-FI" b="1" dirty="0" smtClean="0"/>
              <a:t> to </a:t>
            </a:r>
            <a:r>
              <a:rPr lang="fi-FI" b="1" dirty="0" err="1"/>
              <a:t>T</a:t>
            </a:r>
            <a:r>
              <a:rPr lang="fi-FI" b="1" dirty="0" err="1" smtClean="0"/>
              <a:t>he</a:t>
            </a:r>
            <a:r>
              <a:rPr lang="fi-FI" b="1" dirty="0" smtClean="0"/>
              <a:t> Club of Rome</a:t>
            </a:r>
            <a:endParaRPr lang="fi-FI" b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380" y="0"/>
            <a:ext cx="2771620" cy="169068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 rotWithShape="1">
          <a:blip r:embed="rId3"/>
          <a:srcRect l="17852" t="15500" r="18990" b="13780"/>
          <a:stretch/>
        </p:blipFill>
        <p:spPr>
          <a:xfrm>
            <a:off x="711200" y="1372482"/>
            <a:ext cx="8709180" cy="548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139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ooman Klubin Suomen yhdistys ry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" r="4545"/>
          <a:stretch/>
        </p:blipFill>
        <p:spPr bwMode="auto">
          <a:xfrm>
            <a:off x="-109760" y="1"/>
            <a:ext cx="12301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21908" y="88034"/>
            <a:ext cx="2948709" cy="1325563"/>
          </a:xfrm>
        </p:spPr>
        <p:txBody>
          <a:bodyPr/>
          <a:lstStyle/>
          <a:p>
            <a:r>
              <a:rPr lang="fi-FI" b="1" dirty="0" err="1" smtClean="0">
                <a:solidFill>
                  <a:schemeClr val="bg1"/>
                </a:solidFill>
              </a:rPr>
              <a:t>Thank</a:t>
            </a:r>
            <a:r>
              <a:rPr lang="fi-FI" b="1" dirty="0" smtClean="0">
                <a:solidFill>
                  <a:schemeClr val="bg1"/>
                </a:solidFill>
              </a:rPr>
              <a:t> </a:t>
            </a:r>
            <a:r>
              <a:rPr lang="fi-FI" b="1" dirty="0" err="1" smtClean="0">
                <a:solidFill>
                  <a:schemeClr val="bg1"/>
                </a:solidFill>
              </a:rPr>
              <a:t>you</a:t>
            </a:r>
            <a:r>
              <a:rPr lang="fi-FI" b="1" dirty="0" smtClean="0">
                <a:solidFill>
                  <a:schemeClr val="bg1"/>
                </a:solidFill>
              </a:rPr>
              <a:t>!</a:t>
            </a:r>
            <a:endParaRPr lang="fi-FI" b="1" dirty="0">
              <a:solidFill>
                <a:schemeClr val="bg1"/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833" y="1"/>
            <a:ext cx="3044167" cy="185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4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103</Words>
  <Application>Microsoft Office PowerPoint</Application>
  <PresentationFormat>Laajakuva</PresentationFormat>
  <Paragraphs>10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Calisto MT</vt:lpstr>
      <vt:lpstr>Office-teema</vt:lpstr>
      <vt:lpstr>Office Theme</vt:lpstr>
      <vt:lpstr>The thinking behind The Club of Rome</vt:lpstr>
      <vt:lpstr>What is The Club of Rome?</vt:lpstr>
      <vt:lpstr>The Limits to Growth 50 year anniversary</vt:lpstr>
      <vt:lpstr>PowerPoint-esitys</vt:lpstr>
      <vt:lpstr>The Club of Rome – Impact Hubs</vt:lpstr>
      <vt:lpstr>Reports to The Club of Rome</vt:lpstr>
      <vt:lpstr>Thank you!</vt:lpstr>
    </vt:vector>
  </TitlesOfParts>
  <Company>Suomen valtion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thinking behind the Club of Rome</dc:title>
  <dc:creator>Ojanen Tapio</dc:creator>
  <cp:lastModifiedBy>Ojanen Tapio</cp:lastModifiedBy>
  <cp:revision>13</cp:revision>
  <dcterms:created xsi:type="dcterms:W3CDTF">2022-01-26T14:24:50Z</dcterms:created>
  <dcterms:modified xsi:type="dcterms:W3CDTF">2022-01-27T14:44:02Z</dcterms:modified>
</cp:coreProperties>
</file>