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81" r:id="rId3"/>
    <p:sldId id="282" r:id="rId4"/>
    <p:sldId id="284" r:id="rId5"/>
    <p:sldId id="262" r:id="rId6"/>
    <p:sldId id="257" r:id="rId7"/>
    <p:sldId id="283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swald" panose="020B0604020202020204" charset="0"/>
      <p:regular r:id="rId14"/>
      <p:bold r:id="rId15"/>
    </p:embeddedFont>
    <p:embeddedFont>
      <p:font typeface="Roboto" panose="020B0604020202020204" charset="0"/>
      <p:regular r:id="rId16"/>
      <p:bold r:id="rId17"/>
      <p:italic r:id="rId18"/>
      <p:boldItalic r:id="rId19"/>
    </p:embeddedFont>
    <p:embeddedFont>
      <p:font typeface="Roboto Medium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8hTCIDOEpgmbV+v0fPQbl87tW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63B435-DA00-4AD6-8A36-C02BF5AE69AE}">
  <a:tblStyle styleId="{9E63B435-DA00-4AD6-8A36-C02BF5AE69A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685801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343967" y="583400"/>
            <a:ext cx="10416000" cy="2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 dirty="0">
                <a:solidFill>
                  <a:srgbClr val="294634"/>
                </a:solidFill>
                <a:latin typeface="Oswald"/>
                <a:ea typeface="Oswald"/>
                <a:cs typeface="Oswald"/>
                <a:sym typeface="Oswald"/>
              </a:rPr>
              <a:t>The Club of Rome</a:t>
            </a:r>
            <a:endParaRPr sz="4500" b="0" i="0" u="none" strike="noStrike" cap="none" dirty="0">
              <a:solidFill>
                <a:srgbClr val="2946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343967" y="3106533"/>
            <a:ext cx="3396800" cy="2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294634"/>
                </a:solidFill>
                <a:latin typeface="Roboto Medium"/>
                <a:ea typeface="Roboto Medium"/>
                <a:cs typeface="Roboto Medium"/>
                <a:sym typeface="Roboto Medium"/>
              </a:rPr>
              <a:t>Presentation to the Finnish Association for the Club of Rome</a:t>
            </a:r>
            <a:r>
              <a:rPr lang="en-US" sz="1333" b="0" i="0" u="none" strike="noStrike" cap="none" dirty="0">
                <a:solidFill>
                  <a:srgbClr val="294634"/>
                </a:solidFill>
                <a:latin typeface="Roboto Medium"/>
                <a:ea typeface="Roboto Medium"/>
                <a:cs typeface="Roboto Medium"/>
                <a:sym typeface="Roboto Medium"/>
              </a:rPr>
              <a:t>​</a:t>
            </a:r>
            <a:endParaRPr lang="en-US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 b="0" i="0" u="none" strike="noStrike" cap="none" dirty="0">
              <a:solidFill>
                <a:srgbClr val="294634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294634"/>
                </a:solidFill>
                <a:latin typeface="Roboto Medium"/>
                <a:ea typeface="Roboto Medium"/>
                <a:cs typeface="Roboto Medium"/>
                <a:sym typeface="Roboto Medium"/>
              </a:rPr>
              <a:t>23</a:t>
            </a:r>
            <a:r>
              <a:rPr lang="en-US" sz="1500" b="0" i="0" u="none" strike="noStrike" cap="none" dirty="0">
                <a:solidFill>
                  <a:srgbClr val="294634"/>
                </a:solidFill>
                <a:latin typeface="Roboto Medium"/>
                <a:ea typeface="Roboto Medium"/>
                <a:cs typeface="Roboto Medium"/>
                <a:sym typeface="Roboto Medium"/>
              </a:rPr>
              <a:t> March 2021</a:t>
            </a:r>
            <a:endParaRPr sz="1500" b="0" i="0" u="none" strike="noStrike" cap="none" dirty="0">
              <a:solidFill>
                <a:srgbClr val="29463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98365" y="-150675"/>
            <a:ext cx="2093635" cy="197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EDD13-23EB-4A5F-96F5-9AF9C5E1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41" y="430333"/>
            <a:ext cx="10515600" cy="703489"/>
          </a:xfrm>
        </p:spPr>
        <p:txBody>
          <a:bodyPr/>
          <a:lstStyle/>
          <a:p>
            <a:r>
              <a:rPr lang="de-DE" dirty="0"/>
              <a:t>The Club of Rome </a:t>
            </a:r>
            <a:r>
              <a:rPr lang="de-DE"/>
              <a:t>– Impact Hubs</a:t>
            </a:r>
            <a:endParaRPr lang="de-CH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6B57EF-4EB0-429E-9613-DABCBC734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41" y="1250024"/>
            <a:ext cx="6790225" cy="29773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DAD447-AF3E-4488-BF5A-FA4DFFED3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40" y="4343580"/>
            <a:ext cx="6790225" cy="24560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728971-CD2D-41F9-88BB-172159085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080" y="2958085"/>
            <a:ext cx="4572793" cy="277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04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EDD13-23EB-4A5F-96F5-9AF9C5E1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41" y="430333"/>
            <a:ext cx="10515600" cy="703489"/>
          </a:xfrm>
        </p:spPr>
        <p:txBody>
          <a:bodyPr/>
          <a:lstStyle/>
          <a:p>
            <a:r>
              <a:rPr lang="de-DE" dirty="0"/>
              <a:t>Publications &amp; Events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2837E-21DB-4291-9B83-B7B0C9173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A65F-C168-5A48-A6DC-CD5FFD03AC25}" type="slidenum">
              <a:rPr lang="de-DE" smtClean="0"/>
              <a:t>3</a:t>
            </a:fld>
            <a:endParaRPr lang="de-DE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5E171A-7B68-4D54-8E11-0CDFB48A5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1332947"/>
            <a:ext cx="1883797" cy="26458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F0A915-39CC-4DE6-83C0-A8F82F4B7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41" y="1316134"/>
            <a:ext cx="1757238" cy="26794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D06C17-258F-4366-9E20-E3104C093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80" y="4177923"/>
            <a:ext cx="1757238" cy="24726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649FDA-D8CB-489B-B75C-4AB43C5E62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4801" y="4128528"/>
            <a:ext cx="1883796" cy="257140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271D6F1-9869-405B-805A-6AD147FEB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848" y="233734"/>
            <a:ext cx="4542153" cy="224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13AD36B-D063-4BB1-B306-BEF3503BA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847" y="2481792"/>
            <a:ext cx="3136032" cy="176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EA98257-7F01-4B03-9035-5603455CF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847" y="4166182"/>
            <a:ext cx="4542153" cy="255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007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082828-1D4B-4BD9-8DDC-6E0821A8F8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4"/>
          <a:stretch/>
        </p:blipFill>
        <p:spPr>
          <a:xfrm>
            <a:off x="829592" y="812800"/>
            <a:ext cx="1079705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13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CC8B1FB3-FEA9-4268-98F0-EE98920A930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"/>
          <a:stretch/>
        </p:blipFill>
        <p:spPr bwMode="auto">
          <a:xfrm>
            <a:off x="625642" y="589549"/>
            <a:ext cx="11189368" cy="6148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6679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720000" y="659344"/>
            <a:ext cx="4706800" cy="13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FA089"/>
              </a:buClr>
              <a:buSzPts val="2380"/>
              <a:buFont typeface="Oswald"/>
              <a:buNone/>
            </a:pPr>
            <a:r>
              <a:rPr lang="en-US" sz="3733" b="1">
                <a:solidFill>
                  <a:srgbClr val="6FA089"/>
                </a:solidFill>
                <a:latin typeface="Oswald"/>
                <a:ea typeface="Oswald"/>
                <a:cs typeface="Oswald"/>
                <a:sym typeface="Oswald"/>
              </a:rPr>
              <a:t>Objectives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Connect transformation pathways to the leading economic thinkers offering new economic models to support human prosperity on a stable planet.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Undertake consultations with economic thinkers and within the sustainability and climate community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Ensure a better understanding of the system shifts needed, the tensions existing and how to best bring decision makers in governments, business as well as citizens on the journey to a new economic model.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B65E90-9EA6-4439-8069-FCDEA8004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666" y="627200"/>
            <a:ext cx="6477000" cy="5762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ABF827-A30E-4B8A-913A-4677A901405F}"/>
              </a:ext>
            </a:extLst>
          </p:cNvPr>
          <p:cNvSpPr txBox="1"/>
          <p:nvPr/>
        </p:nvSpPr>
        <p:spPr>
          <a:xfrm>
            <a:off x="6096000" y="5485400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/>
              <a:t>Thank You!</a:t>
            </a:r>
            <a:endParaRPr lang="de-CH" sz="4000" b="1" dirty="0"/>
          </a:p>
        </p:txBody>
      </p:sp>
    </p:spTree>
    <p:extLst>
      <p:ext uri="{BB962C8B-B14F-4D97-AF65-F5344CB8AC3E}">
        <p14:creationId xmlns:p14="http://schemas.microsoft.com/office/powerpoint/2010/main" val="1299711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Widescreen</PresentationFormat>
  <Paragraphs>12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Roboto</vt:lpstr>
      <vt:lpstr>Calibri</vt:lpstr>
      <vt:lpstr>Roboto Medium</vt:lpstr>
      <vt:lpstr>Arial</vt:lpstr>
      <vt:lpstr>Oswald</vt:lpstr>
      <vt:lpstr>Office Theme</vt:lpstr>
      <vt:lpstr>PowerPoint Presentation</vt:lpstr>
      <vt:lpstr>The Club of Rome – Impact Hubs</vt:lpstr>
      <vt:lpstr>Publications &amp; Events</vt:lpstr>
      <vt:lpstr>PowerPoint Presentation</vt:lpstr>
      <vt:lpstr>PowerPoint Presentation</vt:lpstr>
      <vt:lpstr>Objectives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Till Kellerhoff</dc:creator>
  <cp:lastModifiedBy>Till Kellerhoff</cp:lastModifiedBy>
  <cp:revision>6</cp:revision>
  <dcterms:created xsi:type="dcterms:W3CDTF">2020-12-07T07:38:08Z</dcterms:created>
  <dcterms:modified xsi:type="dcterms:W3CDTF">2021-03-23T15:20:49Z</dcterms:modified>
</cp:coreProperties>
</file>